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</p:sldIdLst>
  <p:sldSz cx="18288000" cy="10287000"/>
  <p:notesSz cx="6858000" cy="9144000"/>
  <p:embeddedFontLst>
    <p:embeddedFont>
      <p:font typeface="Century Gothic" panose="020B0502020202020204" pitchFamily="34" charset="0"/>
      <p:regular r:id="rId30"/>
      <p:bold r:id="rId31"/>
      <p:italic r:id="rId32"/>
      <p:boldItalic r:id="rId33"/>
    </p:embeddedFont>
    <p:embeddedFont>
      <p:font typeface="Roca Two" panose="020B0604020202020204" charset="0"/>
      <p:regular r:id="rId34"/>
    </p:embeddedFont>
    <p:embeddedFont>
      <p:font typeface="Roca Two Bold" panose="020B0604020202020204" charset="0"/>
      <p:regular r:id="rId35"/>
    </p:embeddedFont>
    <p:embeddedFont>
      <p:font typeface="Sniglet" panose="020B0604020202020204" charset="0"/>
      <p:regular r:id="rId36"/>
    </p:embeddedFont>
    <p:embeddedFont>
      <p:font typeface="Wingdings 3" panose="05040102010807070707" pitchFamily="18" charset="2"/>
      <p:regular r:id="rId3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71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6318" y="1028699"/>
            <a:ext cx="12001500" cy="4457702"/>
          </a:xfrm>
        </p:spPr>
        <p:txBody>
          <a:bodyPr anchor="b">
            <a:normAutofit/>
          </a:bodyPr>
          <a:lstStyle>
            <a:lvl1pPr algn="l">
              <a:defRPr sz="72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6318" y="5765801"/>
            <a:ext cx="9601200" cy="2921000"/>
          </a:xfrm>
        </p:spPr>
        <p:txBody>
          <a:bodyPr anchor="t">
            <a:normAutofit/>
          </a:bodyPr>
          <a:lstStyle>
            <a:lvl1pPr marL="0" indent="0" algn="l">
              <a:buNone/>
              <a:defRPr sz="3150">
                <a:solidFill>
                  <a:schemeClr val="bg2">
                    <a:lumMod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12342018" y="12701"/>
            <a:ext cx="5715000" cy="5715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9162256" y="137318"/>
            <a:ext cx="9120983" cy="912098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10853738" y="342900"/>
            <a:ext cx="7429500" cy="74295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11003756" y="48418"/>
            <a:ext cx="7279484" cy="7279484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11768140" y="914402"/>
            <a:ext cx="6515099" cy="65150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4971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1028700" y="800100"/>
            <a:ext cx="16228218" cy="46863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371603" y="5765801"/>
            <a:ext cx="12456315" cy="6858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2400"/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684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6320" y="1028700"/>
            <a:ext cx="15087600" cy="4114800"/>
          </a:xfrm>
        </p:spPr>
        <p:txBody>
          <a:bodyPr anchor="ctr">
            <a:normAutofit/>
          </a:bodyPr>
          <a:lstStyle>
            <a:lvl1pPr algn="l">
              <a:defRPr sz="4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6318" y="6172200"/>
            <a:ext cx="12803982" cy="2819400"/>
          </a:xfrm>
        </p:spPr>
        <p:txBody>
          <a:bodyPr anchor="ctr">
            <a:normAutofit/>
          </a:bodyPr>
          <a:lstStyle>
            <a:lvl1pPr marL="0" indent="0" algn="l">
              <a:buNone/>
              <a:defRPr sz="3000">
                <a:solidFill>
                  <a:schemeClr val="bg2">
                    <a:lumMod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134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2117" y="1028700"/>
            <a:ext cx="13716002" cy="4114800"/>
          </a:xfrm>
        </p:spPr>
        <p:txBody>
          <a:bodyPr anchor="ctr">
            <a:normAutofit/>
          </a:bodyPr>
          <a:lstStyle>
            <a:lvl1pPr algn="l">
              <a:defRPr sz="48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169318" y="5143500"/>
            <a:ext cx="12801600" cy="5715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6320" y="6451601"/>
            <a:ext cx="12801600" cy="2527298"/>
          </a:xfrm>
        </p:spPr>
        <p:txBody>
          <a:bodyPr anchor="ctr">
            <a:normAutofit/>
          </a:bodyPr>
          <a:lstStyle>
            <a:lvl1pPr marL="0" indent="0" algn="l">
              <a:buNone/>
              <a:defRPr sz="3000">
                <a:solidFill>
                  <a:schemeClr val="bg2">
                    <a:lumMod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97718" y="1218333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428118" y="4152902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 algn="r"/>
            <a:r>
              <a:rPr lang="en-US" sz="12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090630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6318" y="5143500"/>
            <a:ext cx="12801600" cy="2546100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6317" y="7699472"/>
            <a:ext cx="12803985" cy="1290600"/>
          </a:xfrm>
        </p:spPr>
        <p:txBody>
          <a:bodyPr anchor="t">
            <a:normAutofit/>
          </a:bodyPr>
          <a:lstStyle>
            <a:lvl1pPr marL="0" indent="0" algn="l">
              <a:buNone/>
              <a:defRPr sz="3000">
                <a:solidFill>
                  <a:schemeClr val="bg2">
                    <a:lumMod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7030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2120" y="1028700"/>
            <a:ext cx="13716000" cy="4114800"/>
          </a:xfrm>
        </p:spPr>
        <p:txBody>
          <a:bodyPr anchor="ctr">
            <a:normAutofit/>
          </a:bodyPr>
          <a:lstStyle>
            <a:lvl1pPr algn="l">
              <a:defRPr sz="48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6319" y="5892801"/>
            <a:ext cx="12801602" cy="1574799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36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6317" y="7467600"/>
            <a:ext cx="12801602" cy="1524000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bg2">
                    <a:lumMod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97718" y="1218333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428118" y="4152902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 algn="r"/>
            <a:r>
              <a:rPr lang="en-US" sz="12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376004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6320" y="1028700"/>
            <a:ext cx="15087600" cy="4114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6318" y="5892801"/>
            <a:ext cx="12801600" cy="12573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36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6317" y="7150098"/>
            <a:ext cx="12801602" cy="184150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bg2">
                    <a:lumMod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535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3184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27818" y="1028700"/>
            <a:ext cx="3086100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1028700"/>
            <a:ext cx="11734800" cy="79629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676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911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6317" y="3009900"/>
            <a:ext cx="12801602" cy="3422400"/>
          </a:xfrm>
        </p:spPr>
        <p:txBody>
          <a:bodyPr anchor="b">
            <a:normAutofit/>
          </a:bodyPr>
          <a:lstStyle>
            <a:lvl1pPr algn="l">
              <a:defRPr sz="54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6320" y="6743700"/>
            <a:ext cx="12801600" cy="2247900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bg2">
                    <a:lumMod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228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6317" y="1028701"/>
            <a:ext cx="7406483" cy="54229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12200" y="1028702"/>
            <a:ext cx="7401719" cy="542289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0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8121" y="1028700"/>
            <a:ext cx="6974681" cy="864393"/>
          </a:xfrm>
        </p:spPr>
        <p:txBody>
          <a:bodyPr anchor="b">
            <a:noAutofit/>
          </a:bodyPr>
          <a:lstStyle>
            <a:lvl1pPr marL="0" indent="0">
              <a:buNone/>
              <a:defRPr sz="42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6317" y="1905794"/>
            <a:ext cx="7406483" cy="4545807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118599" y="1028700"/>
            <a:ext cx="6997701" cy="864393"/>
          </a:xfrm>
        </p:spPr>
        <p:txBody>
          <a:bodyPr anchor="b">
            <a:noAutofit/>
          </a:bodyPr>
          <a:lstStyle>
            <a:lvl1pPr marL="0" indent="0">
              <a:buNone/>
              <a:defRPr sz="42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709818" y="1893093"/>
            <a:ext cx="7393782" cy="4545807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072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348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089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7518" y="1028700"/>
            <a:ext cx="5486400" cy="2057400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6318" y="1028700"/>
            <a:ext cx="8915402" cy="79629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27518" y="3314699"/>
            <a:ext cx="5486400" cy="3136901"/>
          </a:xfrm>
        </p:spPr>
        <p:txBody>
          <a:bodyPr anchor="t">
            <a:normAutofit/>
          </a:bodyPr>
          <a:lstStyle>
            <a:lvl1pPr marL="0" indent="0">
              <a:buNone/>
              <a:defRPr sz="24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777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4218" y="2171700"/>
            <a:ext cx="9029700" cy="1714500"/>
          </a:xfrm>
        </p:spPr>
        <p:txBody>
          <a:bodyPr anchor="b">
            <a:normAutofit/>
          </a:bodyPr>
          <a:lstStyle>
            <a:lvl1pPr algn="l">
              <a:defRPr sz="4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483518" y="1371600"/>
            <a:ext cx="4921461" cy="6858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4218" y="4165600"/>
            <a:ext cx="9032082" cy="3073400"/>
          </a:xfrm>
        </p:spPr>
        <p:txBody>
          <a:bodyPr anchor="t">
            <a:normAutofit/>
          </a:bodyPr>
          <a:lstStyle>
            <a:lvl1pPr marL="0" indent="0">
              <a:buNone/>
              <a:defRPr sz="27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834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3810454" y="4445000"/>
            <a:ext cx="4472787" cy="4813301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6318" y="6730998"/>
            <a:ext cx="12801600" cy="2260601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6318" y="1028701"/>
            <a:ext cx="12801600" cy="54229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856618" y="9258301"/>
            <a:ext cx="2400300" cy="54768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5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26318" y="9258301"/>
            <a:ext cx="11315700" cy="54768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5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544801" y="8367713"/>
            <a:ext cx="1713368" cy="1004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4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8026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l" defTabSz="685800" rtl="0" eaLnBrk="1" latinLnBrk="0" hangingPunct="1">
        <a:spcBef>
          <a:spcPct val="0"/>
        </a:spcBef>
        <a:buNone/>
        <a:defRPr sz="54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28625" indent="-428625" algn="l" defTabSz="685800" rtl="0" eaLnBrk="1" latinLnBrk="0" hangingPunct="1">
        <a:spcBef>
          <a:spcPct val="20000"/>
        </a:spcBef>
        <a:spcAft>
          <a:spcPts val="9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3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1114425" indent="-428625" algn="l" defTabSz="685800" rtl="0" eaLnBrk="1" latinLnBrk="0" hangingPunct="1">
        <a:spcBef>
          <a:spcPct val="20000"/>
        </a:spcBef>
        <a:spcAft>
          <a:spcPts val="9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7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800225" indent="-428625" algn="l" defTabSz="685800" rtl="0" eaLnBrk="1" latinLnBrk="0" hangingPunct="1">
        <a:spcBef>
          <a:spcPct val="20000"/>
        </a:spcBef>
        <a:spcAft>
          <a:spcPts val="9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2314575" indent="-257175" algn="l" defTabSz="685800" rtl="0" eaLnBrk="1" latinLnBrk="0" hangingPunct="1">
        <a:spcBef>
          <a:spcPct val="20000"/>
        </a:spcBef>
        <a:spcAft>
          <a:spcPts val="9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1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3000375" indent="-257175" algn="l" defTabSz="685800" rtl="0" eaLnBrk="1" latinLnBrk="0" hangingPunct="1">
        <a:spcBef>
          <a:spcPct val="20000"/>
        </a:spcBef>
        <a:spcAft>
          <a:spcPts val="9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1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37719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1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44577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1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51435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1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58293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1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4.png"/><Relationship Id="rId3" Type="http://schemas.openxmlformats.org/officeDocument/2006/relationships/image" Target="../media/image8.svg"/><Relationship Id="rId7" Type="http://schemas.openxmlformats.org/officeDocument/2006/relationships/image" Target="../media/image42.svg"/><Relationship Id="rId12" Type="http://schemas.openxmlformats.org/officeDocument/2006/relationships/image" Target="../media/image53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52.png"/><Relationship Id="rId5" Type="http://schemas.openxmlformats.org/officeDocument/2006/relationships/image" Target="../media/image40.svg"/><Relationship Id="rId15" Type="http://schemas.openxmlformats.org/officeDocument/2006/relationships/image" Target="../media/image56.svg"/><Relationship Id="rId10" Type="http://schemas.openxmlformats.org/officeDocument/2006/relationships/slide" Target="slide3.xml"/><Relationship Id="rId4" Type="http://schemas.openxmlformats.org/officeDocument/2006/relationships/image" Target="../media/image39.png"/><Relationship Id="rId9" Type="http://schemas.openxmlformats.org/officeDocument/2006/relationships/image" Target="../media/image51.svg"/><Relationship Id="rId1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4.png"/><Relationship Id="rId3" Type="http://schemas.openxmlformats.org/officeDocument/2006/relationships/image" Target="../media/image8.svg"/><Relationship Id="rId7" Type="http://schemas.openxmlformats.org/officeDocument/2006/relationships/image" Target="../media/image42.svg"/><Relationship Id="rId12" Type="http://schemas.openxmlformats.org/officeDocument/2006/relationships/image" Target="../media/image53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52.png"/><Relationship Id="rId5" Type="http://schemas.openxmlformats.org/officeDocument/2006/relationships/image" Target="../media/image40.svg"/><Relationship Id="rId15" Type="http://schemas.openxmlformats.org/officeDocument/2006/relationships/image" Target="../media/image56.svg"/><Relationship Id="rId10" Type="http://schemas.openxmlformats.org/officeDocument/2006/relationships/slide" Target="slide3.xml"/><Relationship Id="rId4" Type="http://schemas.openxmlformats.org/officeDocument/2006/relationships/image" Target="../media/image39.png"/><Relationship Id="rId9" Type="http://schemas.openxmlformats.org/officeDocument/2006/relationships/image" Target="../media/image51.svg"/><Relationship Id="rId1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4.png"/><Relationship Id="rId3" Type="http://schemas.openxmlformats.org/officeDocument/2006/relationships/image" Target="../media/image8.svg"/><Relationship Id="rId7" Type="http://schemas.openxmlformats.org/officeDocument/2006/relationships/image" Target="../media/image42.svg"/><Relationship Id="rId12" Type="http://schemas.openxmlformats.org/officeDocument/2006/relationships/image" Target="../media/image53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52.png"/><Relationship Id="rId5" Type="http://schemas.openxmlformats.org/officeDocument/2006/relationships/image" Target="../media/image40.svg"/><Relationship Id="rId15" Type="http://schemas.openxmlformats.org/officeDocument/2006/relationships/image" Target="../media/image56.svg"/><Relationship Id="rId10" Type="http://schemas.openxmlformats.org/officeDocument/2006/relationships/slide" Target="slide3.xml"/><Relationship Id="rId4" Type="http://schemas.openxmlformats.org/officeDocument/2006/relationships/image" Target="../media/image39.png"/><Relationship Id="rId9" Type="http://schemas.openxmlformats.org/officeDocument/2006/relationships/image" Target="../media/image51.svg"/><Relationship Id="rId1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4.png"/><Relationship Id="rId3" Type="http://schemas.openxmlformats.org/officeDocument/2006/relationships/image" Target="../media/image8.svg"/><Relationship Id="rId7" Type="http://schemas.openxmlformats.org/officeDocument/2006/relationships/image" Target="../media/image42.svg"/><Relationship Id="rId12" Type="http://schemas.openxmlformats.org/officeDocument/2006/relationships/image" Target="../media/image53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52.png"/><Relationship Id="rId5" Type="http://schemas.openxmlformats.org/officeDocument/2006/relationships/image" Target="../media/image40.svg"/><Relationship Id="rId15" Type="http://schemas.openxmlformats.org/officeDocument/2006/relationships/image" Target="../media/image56.svg"/><Relationship Id="rId10" Type="http://schemas.openxmlformats.org/officeDocument/2006/relationships/slide" Target="slide3.xml"/><Relationship Id="rId4" Type="http://schemas.openxmlformats.org/officeDocument/2006/relationships/image" Target="../media/image39.png"/><Relationship Id="rId9" Type="http://schemas.openxmlformats.org/officeDocument/2006/relationships/image" Target="../media/image51.svg"/><Relationship Id="rId1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1.png"/><Relationship Id="rId3" Type="http://schemas.openxmlformats.org/officeDocument/2006/relationships/image" Target="../media/image8.svg"/><Relationship Id="rId7" Type="http://schemas.openxmlformats.org/officeDocument/2006/relationships/image" Target="../media/image42.svg"/><Relationship Id="rId12" Type="http://schemas.openxmlformats.org/officeDocument/2006/relationships/image" Target="../media/image60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59.png"/><Relationship Id="rId5" Type="http://schemas.openxmlformats.org/officeDocument/2006/relationships/image" Target="../media/image40.svg"/><Relationship Id="rId15" Type="http://schemas.openxmlformats.org/officeDocument/2006/relationships/image" Target="../media/image63.svg"/><Relationship Id="rId10" Type="http://schemas.openxmlformats.org/officeDocument/2006/relationships/slide" Target="slide3.xml"/><Relationship Id="rId4" Type="http://schemas.openxmlformats.org/officeDocument/2006/relationships/image" Target="../media/image39.png"/><Relationship Id="rId9" Type="http://schemas.openxmlformats.org/officeDocument/2006/relationships/image" Target="../media/image58.svg"/><Relationship Id="rId1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1.png"/><Relationship Id="rId3" Type="http://schemas.openxmlformats.org/officeDocument/2006/relationships/image" Target="../media/image8.svg"/><Relationship Id="rId7" Type="http://schemas.openxmlformats.org/officeDocument/2006/relationships/image" Target="../media/image42.svg"/><Relationship Id="rId12" Type="http://schemas.openxmlformats.org/officeDocument/2006/relationships/image" Target="../media/image60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59.png"/><Relationship Id="rId5" Type="http://schemas.openxmlformats.org/officeDocument/2006/relationships/image" Target="../media/image40.svg"/><Relationship Id="rId15" Type="http://schemas.openxmlformats.org/officeDocument/2006/relationships/image" Target="../media/image63.svg"/><Relationship Id="rId10" Type="http://schemas.openxmlformats.org/officeDocument/2006/relationships/slide" Target="slide3.xml"/><Relationship Id="rId4" Type="http://schemas.openxmlformats.org/officeDocument/2006/relationships/image" Target="../media/image39.png"/><Relationship Id="rId9" Type="http://schemas.openxmlformats.org/officeDocument/2006/relationships/image" Target="../media/image58.svg"/><Relationship Id="rId1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1.png"/><Relationship Id="rId3" Type="http://schemas.openxmlformats.org/officeDocument/2006/relationships/image" Target="../media/image8.svg"/><Relationship Id="rId7" Type="http://schemas.openxmlformats.org/officeDocument/2006/relationships/image" Target="../media/image42.svg"/><Relationship Id="rId12" Type="http://schemas.openxmlformats.org/officeDocument/2006/relationships/image" Target="../media/image60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59.png"/><Relationship Id="rId5" Type="http://schemas.openxmlformats.org/officeDocument/2006/relationships/image" Target="../media/image40.svg"/><Relationship Id="rId15" Type="http://schemas.openxmlformats.org/officeDocument/2006/relationships/image" Target="../media/image63.svg"/><Relationship Id="rId10" Type="http://schemas.openxmlformats.org/officeDocument/2006/relationships/slide" Target="slide3.xml"/><Relationship Id="rId4" Type="http://schemas.openxmlformats.org/officeDocument/2006/relationships/image" Target="../media/image39.png"/><Relationship Id="rId9" Type="http://schemas.openxmlformats.org/officeDocument/2006/relationships/image" Target="../media/image58.svg"/><Relationship Id="rId1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1.png"/><Relationship Id="rId3" Type="http://schemas.openxmlformats.org/officeDocument/2006/relationships/image" Target="../media/image8.svg"/><Relationship Id="rId7" Type="http://schemas.openxmlformats.org/officeDocument/2006/relationships/image" Target="../media/image42.svg"/><Relationship Id="rId12" Type="http://schemas.openxmlformats.org/officeDocument/2006/relationships/image" Target="../media/image60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59.png"/><Relationship Id="rId5" Type="http://schemas.openxmlformats.org/officeDocument/2006/relationships/image" Target="../media/image40.svg"/><Relationship Id="rId15" Type="http://schemas.openxmlformats.org/officeDocument/2006/relationships/image" Target="../media/image63.svg"/><Relationship Id="rId10" Type="http://schemas.openxmlformats.org/officeDocument/2006/relationships/slide" Target="slide3.xml"/><Relationship Id="rId4" Type="http://schemas.openxmlformats.org/officeDocument/2006/relationships/image" Target="../media/image39.png"/><Relationship Id="rId9" Type="http://schemas.openxmlformats.org/officeDocument/2006/relationships/image" Target="../media/image58.svg"/><Relationship Id="rId1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1.png"/><Relationship Id="rId3" Type="http://schemas.openxmlformats.org/officeDocument/2006/relationships/image" Target="../media/image8.svg"/><Relationship Id="rId7" Type="http://schemas.openxmlformats.org/officeDocument/2006/relationships/image" Target="../media/image42.svg"/><Relationship Id="rId12" Type="http://schemas.openxmlformats.org/officeDocument/2006/relationships/image" Target="../media/image60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59.png"/><Relationship Id="rId5" Type="http://schemas.openxmlformats.org/officeDocument/2006/relationships/image" Target="../media/image40.svg"/><Relationship Id="rId15" Type="http://schemas.openxmlformats.org/officeDocument/2006/relationships/image" Target="../media/image63.svg"/><Relationship Id="rId10" Type="http://schemas.openxmlformats.org/officeDocument/2006/relationships/slide" Target="slide3.xml"/><Relationship Id="rId4" Type="http://schemas.openxmlformats.org/officeDocument/2006/relationships/image" Target="../media/image39.png"/><Relationship Id="rId9" Type="http://schemas.openxmlformats.org/officeDocument/2006/relationships/image" Target="../media/image58.svg"/><Relationship Id="rId1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8.png"/><Relationship Id="rId3" Type="http://schemas.openxmlformats.org/officeDocument/2006/relationships/image" Target="../media/image8.svg"/><Relationship Id="rId7" Type="http://schemas.openxmlformats.org/officeDocument/2006/relationships/image" Target="../media/image42.svg"/><Relationship Id="rId12" Type="http://schemas.openxmlformats.org/officeDocument/2006/relationships/image" Target="../media/image67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66.png"/><Relationship Id="rId5" Type="http://schemas.openxmlformats.org/officeDocument/2006/relationships/image" Target="../media/image40.svg"/><Relationship Id="rId15" Type="http://schemas.openxmlformats.org/officeDocument/2006/relationships/image" Target="../media/image70.svg"/><Relationship Id="rId10" Type="http://schemas.openxmlformats.org/officeDocument/2006/relationships/slide" Target="slide3.xml"/><Relationship Id="rId4" Type="http://schemas.openxmlformats.org/officeDocument/2006/relationships/image" Target="../media/image39.png"/><Relationship Id="rId9" Type="http://schemas.openxmlformats.org/officeDocument/2006/relationships/image" Target="../media/image65.svg"/><Relationship Id="rId1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8.png"/><Relationship Id="rId3" Type="http://schemas.openxmlformats.org/officeDocument/2006/relationships/image" Target="../media/image8.svg"/><Relationship Id="rId7" Type="http://schemas.openxmlformats.org/officeDocument/2006/relationships/image" Target="../media/image42.svg"/><Relationship Id="rId12" Type="http://schemas.openxmlformats.org/officeDocument/2006/relationships/image" Target="../media/image67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66.png"/><Relationship Id="rId5" Type="http://schemas.openxmlformats.org/officeDocument/2006/relationships/image" Target="../media/image40.svg"/><Relationship Id="rId15" Type="http://schemas.openxmlformats.org/officeDocument/2006/relationships/image" Target="../media/image70.svg"/><Relationship Id="rId10" Type="http://schemas.openxmlformats.org/officeDocument/2006/relationships/slide" Target="slide3.xml"/><Relationship Id="rId4" Type="http://schemas.openxmlformats.org/officeDocument/2006/relationships/image" Target="../media/image39.png"/><Relationship Id="rId9" Type="http://schemas.openxmlformats.org/officeDocument/2006/relationships/image" Target="../media/image65.svg"/><Relationship Id="rId1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8.png"/><Relationship Id="rId3" Type="http://schemas.openxmlformats.org/officeDocument/2006/relationships/image" Target="../media/image8.svg"/><Relationship Id="rId7" Type="http://schemas.openxmlformats.org/officeDocument/2006/relationships/image" Target="../media/image42.svg"/><Relationship Id="rId12" Type="http://schemas.openxmlformats.org/officeDocument/2006/relationships/image" Target="../media/image67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66.png"/><Relationship Id="rId5" Type="http://schemas.openxmlformats.org/officeDocument/2006/relationships/image" Target="../media/image40.svg"/><Relationship Id="rId15" Type="http://schemas.openxmlformats.org/officeDocument/2006/relationships/image" Target="../media/image70.svg"/><Relationship Id="rId10" Type="http://schemas.openxmlformats.org/officeDocument/2006/relationships/slide" Target="slide3.xml"/><Relationship Id="rId4" Type="http://schemas.openxmlformats.org/officeDocument/2006/relationships/image" Target="../media/image39.png"/><Relationship Id="rId9" Type="http://schemas.openxmlformats.org/officeDocument/2006/relationships/image" Target="../media/image65.svg"/><Relationship Id="rId1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8.png"/><Relationship Id="rId3" Type="http://schemas.openxmlformats.org/officeDocument/2006/relationships/image" Target="../media/image8.svg"/><Relationship Id="rId7" Type="http://schemas.openxmlformats.org/officeDocument/2006/relationships/image" Target="../media/image42.svg"/><Relationship Id="rId12" Type="http://schemas.openxmlformats.org/officeDocument/2006/relationships/image" Target="../media/image67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66.png"/><Relationship Id="rId5" Type="http://schemas.openxmlformats.org/officeDocument/2006/relationships/image" Target="../media/image40.svg"/><Relationship Id="rId15" Type="http://schemas.openxmlformats.org/officeDocument/2006/relationships/image" Target="../media/image70.svg"/><Relationship Id="rId10" Type="http://schemas.openxmlformats.org/officeDocument/2006/relationships/slide" Target="slide3.xml"/><Relationship Id="rId4" Type="http://schemas.openxmlformats.org/officeDocument/2006/relationships/image" Target="../media/image39.png"/><Relationship Id="rId9" Type="http://schemas.openxmlformats.org/officeDocument/2006/relationships/image" Target="../media/image65.svg"/><Relationship Id="rId1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8.png"/><Relationship Id="rId3" Type="http://schemas.openxmlformats.org/officeDocument/2006/relationships/image" Target="../media/image8.svg"/><Relationship Id="rId7" Type="http://schemas.openxmlformats.org/officeDocument/2006/relationships/image" Target="../media/image42.svg"/><Relationship Id="rId12" Type="http://schemas.openxmlformats.org/officeDocument/2006/relationships/image" Target="../media/image67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66.png"/><Relationship Id="rId5" Type="http://schemas.openxmlformats.org/officeDocument/2006/relationships/image" Target="../media/image40.svg"/><Relationship Id="rId15" Type="http://schemas.openxmlformats.org/officeDocument/2006/relationships/image" Target="../media/image70.svg"/><Relationship Id="rId10" Type="http://schemas.openxmlformats.org/officeDocument/2006/relationships/slide" Target="slide3.xml"/><Relationship Id="rId4" Type="http://schemas.openxmlformats.org/officeDocument/2006/relationships/image" Target="../media/image39.png"/><Relationship Id="rId9" Type="http://schemas.openxmlformats.org/officeDocument/2006/relationships/image" Target="../media/image65.svg"/><Relationship Id="rId1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73.svg"/><Relationship Id="rId3" Type="http://schemas.openxmlformats.org/officeDocument/2006/relationships/image" Target="../media/image8.svg"/><Relationship Id="rId7" Type="http://schemas.openxmlformats.org/officeDocument/2006/relationships/image" Target="../media/image41.png"/><Relationship Id="rId12" Type="http://schemas.openxmlformats.org/officeDocument/2006/relationships/image" Target="../media/image7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slide" Target="slide3.xml"/><Relationship Id="rId5" Type="http://schemas.openxmlformats.org/officeDocument/2006/relationships/image" Target="../media/image40.svg"/><Relationship Id="rId15" Type="http://schemas.openxmlformats.org/officeDocument/2006/relationships/image" Target="../media/image75.svg"/><Relationship Id="rId10" Type="http://schemas.openxmlformats.org/officeDocument/2006/relationships/image" Target="../media/image44.svg"/><Relationship Id="rId4" Type="http://schemas.openxmlformats.org/officeDocument/2006/relationships/image" Target="../media/image39.png"/><Relationship Id="rId9" Type="http://schemas.openxmlformats.org/officeDocument/2006/relationships/image" Target="../media/image43.png"/><Relationship Id="rId1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73.svg"/><Relationship Id="rId3" Type="http://schemas.openxmlformats.org/officeDocument/2006/relationships/image" Target="../media/image8.svg"/><Relationship Id="rId7" Type="http://schemas.openxmlformats.org/officeDocument/2006/relationships/image" Target="../media/image41.png"/><Relationship Id="rId12" Type="http://schemas.openxmlformats.org/officeDocument/2006/relationships/image" Target="../media/image7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slide" Target="slide3.xml"/><Relationship Id="rId5" Type="http://schemas.openxmlformats.org/officeDocument/2006/relationships/image" Target="../media/image40.svg"/><Relationship Id="rId15" Type="http://schemas.openxmlformats.org/officeDocument/2006/relationships/image" Target="../media/image75.svg"/><Relationship Id="rId10" Type="http://schemas.openxmlformats.org/officeDocument/2006/relationships/image" Target="../media/image44.svg"/><Relationship Id="rId4" Type="http://schemas.openxmlformats.org/officeDocument/2006/relationships/image" Target="../media/image39.png"/><Relationship Id="rId9" Type="http://schemas.openxmlformats.org/officeDocument/2006/relationships/image" Target="../media/image43.png"/><Relationship Id="rId14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73.svg"/><Relationship Id="rId3" Type="http://schemas.openxmlformats.org/officeDocument/2006/relationships/image" Target="../media/image8.svg"/><Relationship Id="rId7" Type="http://schemas.openxmlformats.org/officeDocument/2006/relationships/image" Target="../media/image41.png"/><Relationship Id="rId12" Type="http://schemas.openxmlformats.org/officeDocument/2006/relationships/image" Target="../media/image7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slide" Target="slide3.xml"/><Relationship Id="rId5" Type="http://schemas.openxmlformats.org/officeDocument/2006/relationships/image" Target="../media/image40.svg"/><Relationship Id="rId15" Type="http://schemas.openxmlformats.org/officeDocument/2006/relationships/image" Target="../media/image75.svg"/><Relationship Id="rId10" Type="http://schemas.openxmlformats.org/officeDocument/2006/relationships/image" Target="../media/image44.svg"/><Relationship Id="rId4" Type="http://schemas.openxmlformats.org/officeDocument/2006/relationships/image" Target="../media/image39.png"/><Relationship Id="rId9" Type="http://schemas.openxmlformats.org/officeDocument/2006/relationships/image" Target="../media/image43.png"/><Relationship Id="rId14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73.svg"/><Relationship Id="rId3" Type="http://schemas.openxmlformats.org/officeDocument/2006/relationships/image" Target="../media/image8.svg"/><Relationship Id="rId7" Type="http://schemas.openxmlformats.org/officeDocument/2006/relationships/image" Target="../media/image41.png"/><Relationship Id="rId12" Type="http://schemas.openxmlformats.org/officeDocument/2006/relationships/image" Target="../media/image7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slide" Target="slide3.xml"/><Relationship Id="rId5" Type="http://schemas.openxmlformats.org/officeDocument/2006/relationships/image" Target="../media/image40.svg"/><Relationship Id="rId15" Type="http://schemas.openxmlformats.org/officeDocument/2006/relationships/image" Target="../media/image75.svg"/><Relationship Id="rId10" Type="http://schemas.openxmlformats.org/officeDocument/2006/relationships/image" Target="../media/image44.svg"/><Relationship Id="rId4" Type="http://schemas.openxmlformats.org/officeDocument/2006/relationships/image" Target="../media/image39.png"/><Relationship Id="rId9" Type="http://schemas.openxmlformats.org/officeDocument/2006/relationships/image" Target="../media/image43.png"/><Relationship Id="rId14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73.svg"/><Relationship Id="rId3" Type="http://schemas.openxmlformats.org/officeDocument/2006/relationships/image" Target="../media/image8.svg"/><Relationship Id="rId7" Type="http://schemas.openxmlformats.org/officeDocument/2006/relationships/image" Target="../media/image41.png"/><Relationship Id="rId12" Type="http://schemas.openxmlformats.org/officeDocument/2006/relationships/image" Target="../media/image7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slide" Target="slide3.xml"/><Relationship Id="rId5" Type="http://schemas.openxmlformats.org/officeDocument/2006/relationships/image" Target="../media/image40.svg"/><Relationship Id="rId15" Type="http://schemas.openxmlformats.org/officeDocument/2006/relationships/image" Target="../media/image75.svg"/><Relationship Id="rId10" Type="http://schemas.openxmlformats.org/officeDocument/2006/relationships/image" Target="../media/image44.svg"/><Relationship Id="rId4" Type="http://schemas.openxmlformats.org/officeDocument/2006/relationships/image" Target="../media/image39.png"/><Relationship Id="rId9" Type="http://schemas.openxmlformats.org/officeDocument/2006/relationships/image" Target="../media/image43.png"/><Relationship Id="rId1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9.xml"/><Relationship Id="rId18" Type="http://schemas.openxmlformats.org/officeDocument/2006/relationships/image" Target="../media/image25.png"/><Relationship Id="rId26" Type="http://schemas.openxmlformats.org/officeDocument/2006/relationships/image" Target="../media/image28.svg"/><Relationship Id="rId39" Type="http://schemas.openxmlformats.org/officeDocument/2006/relationships/image" Target="../media/image31.png"/><Relationship Id="rId3" Type="http://schemas.openxmlformats.org/officeDocument/2006/relationships/image" Target="../media/image20.svg"/><Relationship Id="rId21" Type="http://schemas.openxmlformats.org/officeDocument/2006/relationships/slide" Target="slide15.xml"/><Relationship Id="rId34" Type="http://schemas.openxmlformats.org/officeDocument/2006/relationships/slide" Target="slide24.xml"/><Relationship Id="rId42" Type="http://schemas.openxmlformats.org/officeDocument/2006/relationships/image" Target="../media/image34.svg"/><Relationship Id="rId7" Type="http://schemas.openxmlformats.org/officeDocument/2006/relationships/slide" Target="slide7.xml"/><Relationship Id="rId12" Type="http://schemas.openxmlformats.org/officeDocument/2006/relationships/image" Target="../media/image24.svg"/><Relationship Id="rId17" Type="http://schemas.openxmlformats.org/officeDocument/2006/relationships/slide" Target="slide13.xml"/><Relationship Id="rId25" Type="http://schemas.openxmlformats.org/officeDocument/2006/relationships/image" Target="../media/image27.png"/><Relationship Id="rId33" Type="http://schemas.openxmlformats.org/officeDocument/2006/relationships/image" Target="../media/image30.svg"/><Relationship Id="rId38" Type="http://schemas.openxmlformats.org/officeDocument/2006/relationships/slide" Target="slide28.xml"/><Relationship Id="rId46" Type="http://schemas.openxmlformats.org/officeDocument/2006/relationships/image" Target="../media/image38.svg"/><Relationship Id="rId2" Type="http://schemas.openxmlformats.org/officeDocument/2006/relationships/image" Target="../media/image19.png"/><Relationship Id="rId16" Type="http://schemas.openxmlformats.org/officeDocument/2006/relationships/slide" Target="slide12.xml"/><Relationship Id="rId20" Type="http://schemas.openxmlformats.org/officeDocument/2006/relationships/slide" Target="slide14.xml"/><Relationship Id="rId29" Type="http://schemas.openxmlformats.org/officeDocument/2006/relationships/slide" Target="slide21.xml"/><Relationship Id="rId41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11" Type="http://schemas.openxmlformats.org/officeDocument/2006/relationships/image" Target="../media/image23.png"/><Relationship Id="rId24" Type="http://schemas.openxmlformats.org/officeDocument/2006/relationships/slide" Target="slide18.xml"/><Relationship Id="rId32" Type="http://schemas.openxmlformats.org/officeDocument/2006/relationships/image" Target="../media/image29.png"/><Relationship Id="rId37" Type="http://schemas.openxmlformats.org/officeDocument/2006/relationships/slide" Target="slide27.xml"/><Relationship Id="rId40" Type="http://schemas.openxmlformats.org/officeDocument/2006/relationships/image" Target="../media/image32.svg"/><Relationship Id="rId45" Type="http://schemas.openxmlformats.org/officeDocument/2006/relationships/image" Target="../media/image37.png"/><Relationship Id="rId5" Type="http://schemas.openxmlformats.org/officeDocument/2006/relationships/slide" Target="slide5.xml"/><Relationship Id="rId15" Type="http://schemas.openxmlformats.org/officeDocument/2006/relationships/slide" Target="slide11.xml"/><Relationship Id="rId23" Type="http://schemas.openxmlformats.org/officeDocument/2006/relationships/slide" Target="slide17.xml"/><Relationship Id="rId28" Type="http://schemas.openxmlformats.org/officeDocument/2006/relationships/slide" Target="slide20.xml"/><Relationship Id="rId36" Type="http://schemas.openxmlformats.org/officeDocument/2006/relationships/slide" Target="slide26.xml"/><Relationship Id="rId10" Type="http://schemas.openxmlformats.org/officeDocument/2006/relationships/image" Target="../media/image22.svg"/><Relationship Id="rId19" Type="http://schemas.openxmlformats.org/officeDocument/2006/relationships/image" Target="../media/image26.svg"/><Relationship Id="rId31" Type="http://schemas.openxmlformats.org/officeDocument/2006/relationships/slide" Target="slide23.xml"/><Relationship Id="rId44" Type="http://schemas.openxmlformats.org/officeDocument/2006/relationships/image" Target="../media/image36.svg"/><Relationship Id="rId4" Type="http://schemas.openxmlformats.org/officeDocument/2006/relationships/slide" Target="slide4.xml"/><Relationship Id="rId9" Type="http://schemas.openxmlformats.org/officeDocument/2006/relationships/image" Target="../media/image21.png"/><Relationship Id="rId14" Type="http://schemas.openxmlformats.org/officeDocument/2006/relationships/slide" Target="slide10.xml"/><Relationship Id="rId22" Type="http://schemas.openxmlformats.org/officeDocument/2006/relationships/slide" Target="slide16.xml"/><Relationship Id="rId27" Type="http://schemas.openxmlformats.org/officeDocument/2006/relationships/slide" Target="slide19.xml"/><Relationship Id="rId30" Type="http://schemas.openxmlformats.org/officeDocument/2006/relationships/slide" Target="slide22.xml"/><Relationship Id="rId35" Type="http://schemas.openxmlformats.org/officeDocument/2006/relationships/slide" Target="slide25.xml"/><Relationship Id="rId43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7.png"/><Relationship Id="rId3" Type="http://schemas.openxmlformats.org/officeDocument/2006/relationships/image" Target="../media/image8.svg"/><Relationship Id="rId7" Type="http://schemas.openxmlformats.org/officeDocument/2006/relationships/image" Target="../media/image42.svg"/><Relationship Id="rId12" Type="http://schemas.openxmlformats.org/officeDocument/2006/relationships/image" Target="../media/image46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40.svg"/><Relationship Id="rId15" Type="http://schemas.openxmlformats.org/officeDocument/2006/relationships/image" Target="../media/image49.svg"/><Relationship Id="rId10" Type="http://schemas.openxmlformats.org/officeDocument/2006/relationships/slide" Target="slide3.xml"/><Relationship Id="rId4" Type="http://schemas.openxmlformats.org/officeDocument/2006/relationships/image" Target="../media/image39.png"/><Relationship Id="rId9" Type="http://schemas.openxmlformats.org/officeDocument/2006/relationships/image" Target="../media/image44.svg"/><Relationship Id="rId1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7.png"/><Relationship Id="rId3" Type="http://schemas.openxmlformats.org/officeDocument/2006/relationships/image" Target="../media/image8.svg"/><Relationship Id="rId7" Type="http://schemas.openxmlformats.org/officeDocument/2006/relationships/image" Target="../media/image42.svg"/><Relationship Id="rId12" Type="http://schemas.openxmlformats.org/officeDocument/2006/relationships/image" Target="../media/image46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40.svg"/><Relationship Id="rId15" Type="http://schemas.openxmlformats.org/officeDocument/2006/relationships/image" Target="../media/image49.svg"/><Relationship Id="rId10" Type="http://schemas.openxmlformats.org/officeDocument/2006/relationships/slide" Target="slide3.xml"/><Relationship Id="rId4" Type="http://schemas.openxmlformats.org/officeDocument/2006/relationships/image" Target="../media/image39.png"/><Relationship Id="rId9" Type="http://schemas.openxmlformats.org/officeDocument/2006/relationships/image" Target="../media/image44.svg"/><Relationship Id="rId14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7.png"/><Relationship Id="rId3" Type="http://schemas.openxmlformats.org/officeDocument/2006/relationships/image" Target="../media/image8.svg"/><Relationship Id="rId7" Type="http://schemas.openxmlformats.org/officeDocument/2006/relationships/image" Target="../media/image42.svg"/><Relationship Id="rId12" Type="http://schemas.openxmlformats.org/officeDocument/2006/relationships/image" Target="../media/image46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40.svg"/><Relationship Id="rId15" Type="http://schemas.openxmlformats.org/officeDocument/2006/relationships/image" Target="../media/image49.svg"/><Relationship Id="rId10" Type="http://schemas.openxmlformats.org/officeDocument/2006/relationships/slide" Target="slide3.xml"/><Relationship Id="rId4" Type="http://schemas.openxmlformats.org/officeDocument/2006/relationships/image" Target="../media/image39.png"/><Relationship Id="rId9" Type="http://schemas.openxmlformats.org/officeDocument/2006/relationships/image" Target="../media/image44.svg"/><Relationship Id="rId14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7.png"/><Relationship Id="rId3" Type="http://schemas.openxmlformats.org/officeDocument/2006/relationships/image" Target="../media/image8.svg"/><Relationship Id="rId7" Type="http://schemas.openxmlformats.org/officeDocument/2006/relationships/image" Target="../media/image42.svg"/><Relationship Id="rId12" Type="http://schemas.openxmlformats.org/officeDocument/2006/relationships/image" Target="../media/image46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40.svg"/><Relationship Id="rId15" Type="http://schemas.openxmlformats.org/officeDocument/2006/relationships/image" Target="../media/image49.svg"/><Relationship Id="rId10" Type="http://schemas.openxmlformats.org/officeDocument/2006/relationships/slide" Target="slide3.xml"/><Relationship Id="rId4" Type="http://schemas.openxmlformats.org/officeDocument/2006/relationships/image" Target="../media/image39.png"/><Relationship Id="rId9" Type="http://schemas.openxmlformats.org/officeDocument/2006/relationships/image" Target="../media/image44.svg"/><Relationship Id="rId1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7.png"/><Relationship Id="rId3" Type="http://schemas.openxmlformats.org/officeDocument/2006/relationships/image" Target="../media/image8.svg"/><Relationship Id="rId7" Type="http://schemas.openxmlformats.org/officeDocument/2006/relationships/image" Target="../media/image42.svg"/><Relationship Id="rId12" Type="http://schemas.openxmlformats.org/officeDocument/2006/relationships/image" Target="../media/image46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40.svg"/><Relationship Id="rId15" Type="http://schemas.openxmlformats.org/officeDocument/2006/relationships/image" Target="../media/image49.svg"/><Relationship Id="rId10" Type="http://schemas.openxmlformats.org/officeDocument/2006/relationships/slide" Target="slide3.xml"/><Relationship Id="rId4" Type="http://schemas.openxmlformats.org/officeDocument/2006/relationships/image" Target="../media/image39.png"/><Relationship Id="rId9" Type="http://schemas.openxmlformats.org/officeDocument/2006/relationships/image" Target="../media/image44.svg"/><Relationship Id="rId1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4.png"/><Relationship Id="rId3" Type="http://schemas.openxmlformats.org/officeDocument/2006/relationships/image" Target="../media/image8.svg"/><Relationship Id="rId7" Type="http://schemas.openxmlformats.org/officeDocument/2006/relationships/image" Target="../media/image42.svg"/><Relationship Id="rId12" Type="http://schemas.openxmlformats.org/officeDocument/2006/relationships/image" Target="../media/image53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52.png"/><Relationship Id="rId5" Type="http://schemas.openxmlformats.org/officeDocument/2006/relationships/image" Target="../media/image40.svg"/><Relationship Id="rId15" Type="http://schemas.openxmlformats.org/officeDocument/2006/relationships/image" Target="../media/image56.svg"/><Relationship Id="rId10" Type="http://schemas.openxmlformats.org/officeDocument/2006/relationships/slide" Target="slide3.xml"/><Relationship Id="rId4" Type="http://schemas.openxmlformats.org/officeDocument/2006/relationships/image" Target="../media/image39.png"/><Relationship Id="rId9" Type="http://schemas.openxmlformats.org/officeDocument/2006/relationships/image" Target="../media/image51.svg"/><Relationship Id="rId1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E5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03646">
            <a:off x="1473487" y="4608555"/>
            <a:ext cx="4002578" cy="4114800"/>
          </a:xfrm>
          <a:custGeom>
            <a:avLst/>
            <a:gdLst/>
            <a:ahLst/>
            <a:cxnLst/>
            <a:rect l="l" t="t" r="r" b="b"/>
            <a:pathLst>
              <a:path w="4002578" h="4114800">
                <a:moveTo>
                  <a:pt x="0" y="0"/>
                </a:moveTo>
                <a:lnTo>
                  <a:pt x="4002578" y="0"/>
                </a:lnTo>
                <a:lnTo>
                  <a:pt x="4002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43156">
            <a:off x="12047443" y="1805369"/>
            <a:ext cx="4553602" cy="4114800"/>
          </a:xfrm>
          <a:custGeom>
            <a:avLst/>
            <a:gdLst/>
            <a:ahLst/>
            <a:cxnLst/>
            <a:rect l="l" t="t" r="r" b="b"/>
            <a:pathLst>
              <a:path w="4553602" h="4114800">
                <a:moveTo>
                  <a:pt x="0" y="0"/>
                </a:moveTo>
                <a:lnTo>
                  <a:pt x="4553601" y="0"/>
                </a:lnTo>
                <a:lnTo>
                  <a:pt x="455360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119110" y="1208535"/>
            <a:ext cx="13759914" cy="7869930"/>
          </a:xfrm>
          <a:custGeom>
            <a:avLst/>
            <a:gdLst/>
            <a:ahLst/>
            <a:cxnLst/>
            <a:rect l="l" t="t" r="r" b="b"/>
            <a:pathLst>
              <a:path w="13759914" h="7869930">
                <a:moveTo>
                  <a:pt x="0" y="0"/>
                </a:moveTo>
                <a:lnTo>
                  <a:pt x="13759914" y="0"/>
                </a:lnTo>
                <a:lnTo>
                  <a:pt x="13759914" y="7869930"/>
                </a:lnTo>
                <a:lnTo>
                  <a:pt x="0" y="78699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653018" y="3525689"/>
            <a:ext cx="8337875" cy="3681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00"/>
              </a:lnSpc>
            </a:pPr>
            <a:r>
              <a:rPr lang="en-US" sz="12300" b="1" spc="-430">
                <a:solidFill>
                  <a:srgbClr val="3903B6"/>
                </a:solidFill>
                <a:latin typeface="Roca Two Bold"/>
                <a:ea typeface="Roca Two Bold"/>
                <a:cs typeface="Roca Two Bold"/>
                <a:sym typeface="Roca Two Bold"/>
              </a:rPr>
              <a:t>Let’s Play!</a:t>
            </a:r>
          </a:p>
          <a:p>
            <a:pPr algn="ctr">
              <a:lnSpc>
                <a:spcPts val="4501"/>
              </a:lnSpc>
            </a:pPr>
            <a:endParaRPr lang="en-US" sz="12300" b="1" spc="-430">
              <a:solidFill>
                <a:srgbClr val="3903B6"/>
              </a:solidFill>
              <a:latin typeface="Roca Two Bold"/>
              <a:ea typeface="Roca Two Bold"/>
              <a:cs typeface="Roca Two Bold"/>
              <a:sym typeface="Roca Two Bold"/>
            </a:endParaRPr>
          </a:p>
          <a:p>
            <a:pPr algn="ctr">
              <a:lnSpc>
                <a:spcPts val="6101"/>
              </a:lnSpc>
            </a:pPr>
            <a:r>
              <a:rPr lang="en-US" sz="6101" b="1" spc="-213">
                <a:solidFill>
                  <a:srgbClr val="3903B6"/>
                </a:solidFill>
                <a:latin typeface="Roca Two Bold"/>
                <a:ea typeface="Roca Two Bold"/>
                <a:cs typeface="Roca Two Bold"/>
                <a:sym typeface="Roca Two Bold"/>
              </a:rPr>
              <a:t>A Policies &amp; Procedures Jeopardy Game</a:t>
            </a:r>
          </a:p>
        </p:txBody>
      </p:sp>
      <p:sp>
        <p:nvSpPr>
          <p:cNvPr id="6" name="Freeform 6"/>
          <p:cNvSpPr/>
          <p:nvPr/>
        </p:nvSpPr>
        <p:spPr>
          <a:xfrm rot="-3900924">
            <a:off x="6862745" y="5269638"/>
            <a:ext cx="16109668" cy="14469411"/>
          </a:xfrm>
          <a:custGeom>
            <a:avLst/>
            <a:gdLst/>
            <a:ahLst/>
            <a:cxnLst/>
            <a:rect l="l" t="t" r="r" b="b"/>
            <a:pathLst>
              <a:path w="16109668" h="14469411">
                <a:moveTo>
                  <a:pt x="0" y="0"/>
                </a:moveTo>
                <a:lnTo>
                  <a:pt x="16109667" y="0"/>
                </a:lnTo>
                <a:lnTo>
                  <a:pt x="16109667" y="14469410"/>
                </a:lnTo>
                <a:lnTo>
                  <a:pt x="0" y="144694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742962" y="969488"/>
            <a:ext cx="2512210" cy="835881"/>
          </a:xfrm>
          <a:custGeom>
            <a:avLst/>
            <a:gdLst/>
            <a:ahLst/>
            <a:cxnLst/>
            <a:rect l="l" t="t" r="r" b="b"/>
            <a:pathLst>
              <a:path w="2512210" h="835881">
                <a:moveTo>
                  <a:pt x="0" y="0"/>
                </a:moveTo>
                <a:lnTo>
                  <a:pt x="2512210" y="0"/>
                </a:lnTo>
                <a:lnTo>
                  <a:pt x="2512210" y="835881"/>
                </a:lnTo>
                <a:lnTo>
                  <a:pt x="0" y="8358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971229">
            <a:off x="-5697983" y="-5876802"/>
            <a:ext cx="9581408" cy="14170675"/>
          </a:xfrm>
          <a:custGeom>
            <a:avLst/>
            <a:gdLst/>
            <a:ahLst/>
            <a:cxnLst/>
            <a:rect l="l" t="t" r="r" b="b"/>
            <a:pathLst>
              <a:path w="9581408" h="14170675">
                <a:moveTo>
                  <a:pt x="0" y="0"/>
                </a:moveTo>
                <a:lnTo>
                  <a:pt x="9581408" y="0"/>
                </a:lnTo>
                <a:lnTo>
                  <a:pt x="9581408" y="14170674"/>
                </a:lnTo>
                <a:lnTo>
                  <a:pt x="0" y="141706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5080" r="-49760"/>
            </a:stretch>
          </a:blipFill>
        </p:spPr>
      </p:sp>
      <p:sp>
        <p:nvSpPr>
          <p:cNvPr id="9" name="Freeform 9"/>
          <p:cNvSpPr/>
          <p:nvPr/>
        </p:nvSpPr>
        <p:spPr>
          <a:xfrm rot="-10307273">
            <a:off x="13760674" y="3709820"/>
            <a:ext cx="2313808" cy="1682769"/>
          </a:xfrm>
          <a:custGeom>
            <a:avLst/>
            <a:gdLst/>
            <a:ahLst/>
            <a:cxnLst/>
            <a:rect l="l" t="t" r="r" b="b"/>
            <a:pathLst>
              <a:path w="2313808" h="1682769">
                <a:moveTo>
                  <a:pt x="0" y="0"/>
                </a:moveTo>
                <a:lnTo>
                  <a:pt x="2313808" y="0"/>
                </a:lnTo>
                <a:lnTo>
                  <a:pt x="2313808" y="1682769"/>
                </a:lnTo>
                <a:lnTo>
                  <a:pt x="0" y="16827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873437" y="6665955"/>
            <a:ext cx="2161087" cy="2869804"/>
          </a:xfrm>
          <a:custGeom>
            <a:avLst/>
            <a:gdLst/>
            <a:ahLst/>
            <a:cxnLst/>
            <a:rect l="l" t="t" r="r" b="b"/>
            <a:pathLst>
              <a:path w="2161087" h="2869804">
                <a:moveTo>
                  <a:pt x="0" y="0"/>
                </a:moveTo>
                <a:lnTo>
                  <a:pt x="2161087" y="0"/>
                </a:lnTo>
                <a:lnTo>
                  <a:pt x="2161087" y="2869804"/>
                </a:lnTo>
                <a:lnTo>
                  <a:pt x="0" y="286980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20996">
            <a:off x="11024058" y="4541624"/>
            <a:ext cx="16109668" cy="14469411"/>
          </a:xfrm>
          <a:custGeom>
            <a:avLst/>
            <a:gdLst/>
            <a:ahLst/>
            <a:cxnLst/>
            <a:rect l="l" t="t" r="r" b="b"/>
            <a:pathLst>
              <a:path w="16109668" h="14469411">
                <a:moveTo>
                  <a:pt x="0" y="0"/>
                </a:moveTo>
                <a:lnTo>
                  <a:pt x="16109668" y="0"/>
                </a:lnTo>
                <a:lnTo>
                  <a:pt x="16109668" y="14469410"/>
                </a:lnTo>
                <a:lnTo>
                  <a:pt x="0" y="14469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3204854">
            <a:off x="441664" y="620054"/>
            <a:ext cx="13660463" cy="5013697"/>
          </a:xfrm>
          <a:custGeom>
            <a:avLst/>
            <a:gdLst/>
            <a:ahLst/>
            <a:cxnLst/>
            <a:rect l="l" t="t" r="r" b="b"/>
            <a:pathLst>
              <a:path w="13660463" h="5013697">
                <a:moveTo>
                  <a:pt x="0" y="0"/>
                </a:moveTo>
                <a:lnTo>
                  <a:pt x="13660463" y="0"/>
                </a:lnTo>
                <a:lnTo>
                  <a:pt x="13660463" y="5013697"/>
                </a:lnTo>
                <a:lnTo>
                  <a:pt x="0" y="50136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929" t="-188597"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-6240371" y="1028700"/>
            <a:ext cx="12480743" cy="5378066"/>
          </a:xfrm>
          <a:custGeom>
            <a:avLst/>
            <a:gdLst/>
            <a:ahLst/>
            <a:cxnLst/>
            <a:rect l="l" t="t" r="r" b="b"/>
            <a:pathLst>
              <a:path w="12480743" h="5378066">
                <a:moveTo>
                  <a:pt x="0" y="0"/>
                </a:moveTo>
                <a:lnTo>
                  <a:pt x="12480742" y="0"/>
                </a:lnTo>
                <a:lnTo>
                  <a:pt x="12480742" y="5378066"/>
                </a:lnTo>
                <a:lnTo>
                  <a:pt x="0" y="53780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606735" y="1152354"/>
            <a:ext cx="14936224" cy="7982293"/>
            <a:chOff x="0" y="0"/>
            <a:chExt cx="8773401" cy="4688725"/>
          </a:xfrm>
        </p:grpSpPr>
        <p:sp>
          <p:nvSpPr>
            <p:cNvPr id="6" name="Freeform 6"/>
            <p:cNvSpPr/>
            <p:nvPr/>
          </p:nvSpPr>
          <p:spPr>
            <a:xfrm>
              <a:off x="-127" y="127"/>
              <a:ext cx="8773274" cy="4695710"/>
            </a:xfrm>
            <a:custGeom>
              <a:avLst/>
              <a:gdLst/>
              <a:ahLst/>
              <a:cxnLst/>
              <a:rect l="l" t="t" r="r" b="b"/>
              <a:pathLst>
                <a:path w="8773274" h="4695710">
                  <a:moveTo>
                    <a:pt x="8372208" y="4683010"/>
                  </a:moveTo>
                  <a:cubicBezTo>
                    <a:pt x="8316328" y="4695710"/>
                    <a:pt x="8290928" y="4683010"/>
                    <a:pt x="8233778" y="4683010"/>
                  </a:cubicBezTo>
                  <a:cubicBezTo>
                    <a:pt x="8176628" y="4683010"/>
                    <a:pt x="8085569" y="4670310"/>
                    <a:pt x="8085569" y="4670310"/>
                  </a:cubicBezTo>
                  <a:lnTo>
                    <a:pt x="707771" y="4670310"/>
                  </a:lnTo>
                  <a:lnTo>
                    <a:pt x="631063" y="4657610"/>
                  </a:lnTo>
                  <a:cubicBezTo>
                    <a:pt x="631063" y="4657610"/>
                    <a:pt x="533400" y="4670310"/>
                    <a:pt x="457581" y="4657610"/>
                  </a:cubicBezTo>
                  <a:cubicBezTo>
                    <a:pt x="381762" y="4644910"/>
                    <a:pt x="296418" y="4657610"/>
                    <a:pt x="296418" y="4657610"/>
                  </a:cubicBezTo>
                  <a:cubicBezTo>
                    <a:pt x="240284" y="4657610"/>
                    <a:pt x="162814" y="4653292"/>
                    <a:pt x="119507" y="4624082"/>
                  </a:cubicBezTo>
                  <a:cubicBezTo>
                    <a:pt x="47371" y="4575441"/>
                    <a:pt x="25400" y="4505210"/>
                    <a:pt x="0" y="4399419"/>
                  </a:cubicBezTo>
                  <a:lnTo>
                    <a:pt x="0" y="4198886"/>
                  </a:lnTo>
                  <a:cubicBezTo>
                    <a:pt x="0" y="4198886"/>
                    <a:pt x="12700" y="4113923"/>
                    <a:pt x="12700" y="4055630"/>
                  </a:cubicBezTo>
                  <a:cubicBezTo>
                    <a:pt x="12700" y="3997338"/>
                    <a:pt x="0" y="3907421"/>
                    <a:pt x="0" y="390742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8254225" y="0"/>
                  </a:lnTo>
                  <a:cubicBezTo>
                    <a:pt x="8354301" y="0"/>
                    <a:pt x="8422754" y="12700"/>
                    <a:pt x="8422754" y="12700"/>
                  </a:cubicBezTo>
                  <a:cubicBezTo>
                    <a:pt x="8486889" y="12700"/>
                    <a:pt x="8575662" y="36322"/>
                    <a:pt x="8633574" y="50800"/>
                  </a:cubicBezTo>
                  <a:cubicBezTo>
                    <a:pt x="8735174" y="76200"/>
                    <a:pt x="8760574" y="254000"/>
                    <a:pt x="8760574" y="350520"/>
                  </a:cubicBezTo>
                  <a:lnTo>
                    <a:pt x="8760574" y="3816616"/>
                  </a:lnTo>
                  <a:cubicBezTo>
                    <a:pt x="8760574" y="3816616"/>
                    <a:pt x="8773274" y="4185297"/>
                    <a:pt x="8773274" y="4218317"/>
                  </a:cubicBezTo>
                  <a:cubicBezTo>
                    <a:pt x="8773274" y="4251337"/>
                    <a:pt x="8750795" y="4359287"/>
                    <a:pt x="8732888" y="4405515"/>
                  </a:cubicBezTo>
                  <a:cubicBezTo>
                    <a:pt x="8707869" y="4470158"/>
                    <a:pt x="8718029" y="4527054"/>
                    <a:pt x="8666213" y="4571250"/>
                  </a:cubicBezTo>
                  <a:cubicBezTo>
                    <a:pt x="8630145" y="4602111"/>
                    <a:pt x="8576043" y="4639449"/>
                    <a:pt x="8530831" y="4656594"/>
                  </a:cubicBezTo>
                  <a:cubicBezTo>
                    <a:pt x="8485619" y="4673739"/>
                    <a:pt x="8427834" y="4670437"/>
                    <a:pt x="8371954" y="468313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3749944" y="659703"/>
            <a:ext cx="3409935" cy="1755816"/>
            <a:chOff x="0" y="0"/>
            <a:chExt cx="4546579" cy="2341088"/>
          </a:xfrm>
        </p:grpSpPr>
        <p:sp>
          <p:nvSpPr>
            <p:cNvPr id="8" name="Freeform 8"/>
            <p:cNvSpPr/>
            <p:nvPr/>
          </p:nvSpPr>
          <p:spPr>
            <a:xfrm rot="301328">
              <a:off x="77544" y="188447"/>
              <a:ext cx="4391492" cy="1964195"/>
            </a:xfrm>
            <a:custGeom>
              <a:avLst/>
              <a:gdLst/>
              <a:ahLst/>
              <a:cxnLst/>
              <a:rect l="l" t="t" r="r" b="b"/>
              <a:pathLst>
                <a:path w="4391492" h="1964195">
                  <a:moveTo>
                    <a:pt x="0" y="0"/>
                  </a:moveTo>
                  <a:lnTo>
                    <a:pt x="4391492" y="0"/>
                  </a:lnTo>
                  <a:lnTo>
                    <a:pt x="4391492" y="1964194"/>
                  </a:lnTo>
                  <a:lnTo>
                    <a:pt x="0" y="19641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-2211029">
              <a:off x="515908" y="600193"/>
              <a:ext cx="920748" cy="709813"/>
            </a:xfrm>
            <a:custGeom>
              <a:avLst/>
              <a:gdLst/>
              <a:ahLst/>
              <a:cxnLst/>
              <a:rect l="l" t="t" r="r" b="b"/>
              <a:pathLst>
                <a:path w="920748" h="709813">
                  <a:moveTo>
                    <a:pt x="0" y="0"/>
                  </a:moveTo>
                  <a:lnTo>
                    <a:pt x="920749" y="0"/>
                  </a:lnTo>
                  <a:lnTo>
                    <a:pt x="920749" y="709814"/>
                  </a:lnTo>
                  <a:lnTo>
                    <a:pt x="0" y="709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 rot="397350">
              <a:off x="1504504" y="753961"/>
              <a:ext cx="2626983" cy="9311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50"/>
                </a:lnSpc>
              </a:pPr>
              <a:r>
                <a:rPr lang="en-US" sz="2650" dirty="0">
                  <a:latin typeface="Sniglet"/>
                  <a:ea typeface="Sniglet"/>
                  <a:cs typeface="Sniglet"/>
                  <a:sym typeface="Sniglet"/>
                  <a:hlinkClick r:id="rId10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Back to Game Board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87991" y="543055"/>
            <a:ext cx="3355556" cy="1872464"/>
            <a:chOff x="0" y="0"/>
            <a:chExt cx="4474074" cy="2496619"/>
          </a:xfrm>
        </p:grpSpPr>
        <p:sp>
          <p:nvSpPr>
            <p:cNvPr id="12" name="Freeform 12"/>
            <p:cNvSpPr/>
            <p:nvPr/>
          </p:nvSpPr>
          <p:spPr>
            <a:xfrm rot="10296291" flipH="1">
              <a:off x="115791" y="299534"/>
              <a:ext cx="4242493" cy="1897551"/>
            </a:xfrm>
            <a:custGeom>
              <a:avLst/>
              <a:gdLst/>
              <a:ahLst/>
              <a:cxnLst/>
              <a:rect l="l" t="t" r="r" b="b"/>
              <a:pathLst>
                <a:path w="4242493" h="1897551">
                  <a:moveTo>
                    <a:pt x="4242493" y="0"/>
                  </a:moveTo>
                  <a:lnTo>
                    <a:pt x="0" y="0"/>
                  </a:lnTo>
                  <a:lnTo>
                    <a:pt x="0" y="1897551"/>
                  </a:lnTo>
                  <a:lnTo>
                    <a:pt x="4242493" y="1897551"/>
                  </a:lnTo>
                  <a:lnTo>
                    <a:pt x="4242493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 rot="-421480">
              <a:off x="1002343" y="906449"/>
              <a:ext cx="2490407" cy="1196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07"/>
                </a:lnSpc>
              </a:pPr>
              <a:r>
                <a:rPr lang="en-US" sz="7649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200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655308" y="2041958"/>
            <a:ext cx="5463200" cy="1837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00"/>
              </a:lnSpc>
            </a:pPr>
            <a:r>
              <a:rPr lang="en-US" sz="7100" b="1" spc="-248">
                <a:solidFill>
                  <a:srgbClr val="3903B6"/>
                </a:solidFill>
                <a:latin typeface="Roca Two Bold"/>
                <a:ea typeface="Roca Two Bold"/>
                <a:cs typeface="Roca Two Bold"/>
                <a:sym typeface="Roca Two Bold"/>
              </a:rPr>
              <a:t>Maintenance Manual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3188254" y="3926292"/>
            <a:ext cx="4498361" cy="4498361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9584" y="0"/>
                  </a:moveTo>
                  <a:lnTo>
                    <a:pt x="773216" y="0"/>
                  </a:lnTo>
                  <a:cubicBezTo>
                    <a:pt x="795078" y="0"/>
                    <a:pt x="812800" y="17722"/>
                    <a:pt x="812800" y="39584"/>
                  </a:cubicBezTo>
                  <a:lnTo>
                    <a:pt x="812800" y="773216"/>
                  </a:lnTo>
                  <a:cubicBezTo>
                    <a:pt x="812800" y="795078"/>
                    <a:pt x="795078" y="812800"/>
                    <a:pt x="773216" y="812800"/>
                  </a:cubicBezTo>
                  <a:lnTo>
                    <a:pt x="39584" y="812800"/>
                  </a:lnTo>
                  <a:cubicBezTo>
                    <a:pt x="17722" y="812800"/>
                    <a:pt x="0" y="795078"/>
                    <a:pt x="0" y="773216"/>
                  </a:cubicBezTo>
                  <a:lnTo>
                    <a:pt x="0" y="39584"/>
                  </a:lnTo>
                  <a:cubicBezTo>
                    <a:pt x="0" y="17722"/>
                    <a:pt x="17722" y="0"/>
                    <a:pt x="39584" y="0"/>
                  </a:cubicBezTo>
                  <a:close/>
                </a:path>
              </a:pathLst>
            </a:custGeom>
            <a:blipFill>
              <a:blip r:embed="rId13"/>
              <a:stretch>
                <a:fillRect l="-16666" r="-16666"/>
              </a:stretch>
            </a:blipFill>
          </p:spPr>
        </p:sp>
      </p:grpSp>
      <p:grpSp>
        <p:nvGrpSpPr>
          <p:cNvPr id="17" name="Group 17"/>
          <p:cNvGrpSpPr/>
          <p:nvPr/>
        </p:nvGrpSpPr>
        <p:grpSpPr>
          <a:xfrm>
            <a:off x="3149061" y="3468399"/>
            <a:ext cx="4576746" cy="214270"/>
            <a:chOff x="0" y="0"/>
            <a:chExt cx="3746500" cy="509270"/>
          </a:xfrm>
        </p:grpSpPr>
        <p:sp>
          <p:nvSpPr>
            <p:cNvPr id="18" name="Freeform 18"/>
            <p:cNvSpPr/>
            <p:nvPr/>
          </p:nvSpPr>
          <p:spPr>
            <a:xfrm>
              <a:off x="219710" y="191770"/>
              <a:ext cx="10438427" cy="125730"/>
            </a:xfrm>
            <a:custGeom>
              <a:avLst/>
              <a:gdLst/>
              <a:ahLst/>
              <a:cxnLst/>
              <a:rect l="l" t="t" r="r" b="b"/>
              <a:pathLst>
                <a:path w="10438427" h="125730">
                  <a:moveTo>
                    <a:pt x="67310" y="26670"/>
                  </a:moveTo>
                  <a:lnTo>
                    <a:pt x="435610" y="2540"/>
                  </a:lnTo>
                  <a:lnTo>
                    <a:pt x="435610" y="54610"/>
                  </a:lnTo>
                  <a:lnTo>
                    <a:pt x="435610" y="123190"/>
                  </a:lnTo>
                  <a:lnTo>
                    <a:pt x="417830" y="123190"/>
                  </a:lnTo>
                  <a:lnTo>
                    <a:pt x="377190" y="119380"/>
                  </a:lnTo>
                  <a:lnTo>
                    <a:pt x="323850" y="124460"/>
                  </a:lnTo>
                  <a:lnTo>
                    <a:pt x="269240" y="124460"/>
                  </a:lnTo>
                  <a:lnTo>
                    <a:pt x="110490" y="123190"/>
                  </a:lnTo>
                  <a:lnTo>
                    <a:pt x="87630" y="115570"/>
                  </a:lnTo>
                  <a:lnTo>
                    <a:pt x="54610" y="125730"/>
                  </a:lnTo>
                  <a:lnTo>
                    <a:pt x="0" y="121920"/>
                  </a:lnTo>
                  <a:lnTo>
                    <a:pt x="0" y="26670"/>
                  </a:lnTo>
                  <a:lnTo>
                    <a:pt x="67310" y="26670"/>
                  </a:lnTo>
                  <a:close/>
                  <a:moveTo>
                    <a:pt x="1238807" y="24130"/>
                  </a:moveTo>
                  <a:lnTo>
                    <a:pt x="1238807" y="106680"/>
                  </a:lnTo>
                  <a:lnTo>
                    <a:pt x="2354746" y="107950"/>
                  </a:lnTo>
                  <a:lnTo>
                    <a:pt x="2585629" y="107950"/>
                  </a:lnTo>
                  <a:lnTo>
                    <a:pt x="2811016" y="102870"/>
                  </a:lnTo>
                  <a:lnTo>
                    <a:pt x="3058392" y="120650"/>
                  </a:lnTo>
                  <a:lnTo>
                    <a:pt x="3058392" y="52070"/>
                  </a:lnTo>
                  <a:lnTo>
                    <a:pt x="3058392" y="25400"/>
                  </a:lnTo>
                  <a:lnTo>
                    <a:pt x="1519166" y="24130"/>
                  </a:lnTo>
                  <a:cubicBezTo>
                    <a:pt x="1513668" y="24130"/>
                    <a:pt x="1238807" y="24130"/>
                    <a:pt x="1238807" y="24130"/>
                  </a:cubicBezTo>
                  <a:close/>
                  <a:moveTo>
                    <a:pt x="8835987" y="11430"/>
                  </a:moveTo>
                  <a:lnTo>
                    <a:pt x="8742534" y="3810"/>
                  </a:lnTo>
                  <a:lnTo>
                    <a:pt x="8093860" y="2540"/>
                  </a:lnTo>
                  <a:lnTo>
                    <a:pt x="7868473" y="2540"/>
                  </a:lnTo>
                  <a:lnTo>
                    <a:pt x="7648583" y="7620"/>
                  </a:lnTo>
                  <a:lnTo>
                    <a:pt x="7478170" y="2540"/>
                  </a:lnTo>
                  <a:lnTo>
                    <a:pt x="7401208" y="2540"/>
                  </a:lnTo>
                  <a:lnTo>
                    <a:pt x="7401208" y="71120"/>
                  </a:lnTo>
                  <a:lnTo>
                    <a:pt x="7401208" y="123190"/>
                  </a:lnTo>
                  <a:lnTo>
                    <a:pt x="8907450" y="99060"/>
                  </a:lnTo>
                  <a:lnTo>
                    <a:pt x="9182312" y="99060"/>
                  </a:lnTo>
                  <a:lnTo>
                    <a:pt x="9182312" y="3810"/>
                  </a:lnTo>
                  <a:lnTo>
                    <a:pt x="8962423" y="0"/>
                  </a:lnTo>
                  <a:lnTo>
                    <a:pt x="8835987" y="11430"/>
                  </a:lnTo>
                  <a:close/>
                  <a:moveTo>
                    <a:pt x="5741043" y="26670"/>
                  </a:moveTo>
                  <a:lnTo>
                    <a:pt x="4823005" y="17780"/>
                  </a:lnTo>
                  <a:lnTo>
                    <a:pt x="4614110" y="22860"/>
                  </a:lnTo>
                  <a:lnTo>
                    <a:pt x="4383226" y="73660"/>
                  </a:lnTo>
                  <a:lnTo>
                    <a:pt x="4383226" y="100330"/>
                  </a:lnTo>
                  <a:lnTo>
                    <a:pt x="5812507" y="101600"/>
                  </a:lnTo>
                  <a:lnTo>
                    <a:pt x="6070877" y="101600"/>
                  </a:lnTo>
                  <a:lnTo>
                    <a:pt x="6070877" y="19050"/>
                  </a:lnTo>
                  <a:lnTo>
                    <a:pt x="5861982" y="15240"/>
                  </a:lnTo>
                  <a:lnTo>
                    <a:pt x="5741043" y="26670"/>
                  </a:lnTo>
                  <a:close/>
                  <a:moveTo>
                    <a:pt x="10082827" y="0"/>
                  </a:moveTo>
                  <a:lnTo>
                    <a:pt x="10018057" y="0"/>
                  </a:lnTo>
                  <a:lnTo>
                    <a:pt x="10018057" y="82550"/>
                  </a:lnTo>
                  <a:lnTo>
                    <a:pt x="10070127" y="86360"/>
                  </a:lnTo>
                  <a:lnTo>
                    <a:pt x="10099337" y="74930"/>
                  </a:lnTo>
                  <a:lnTo>
                    <a:pt x="10122197" y="82550"/>
                  </a:lnTo>
                  <a:lnTo>
                    <a:pt x="10275866" y="83820"/>
                  </a:lnTo>
                  <a:lnTo>
                    <a:pt x="10329207" y="83820"/>
                  </a:lnTo>
                  <a:lnTo>
                    <a:pt x="10381277" y="78740"/>
                  </a:lnTo>
                  <a:lnTo>
                    <a:pt x="10421916" y="71120"/>
                  </a:lnTo>
                  <a:lnTo>
                    <a:pt x="10438427" y="71120"/>
                  </a:lnTo>
                  <a:lnTo>
                    <a:pt x="10438427" y="27940"/>
                  </a:lnTo>
                  <a:lnTo>
                    <a:pt x="10438427" y="0"/>
                  </a:lnTo>
                  <a:lnTo>
                    <a:pt x="10082827" y="0"/>
                  </a:lnTo>
                  <a:close/>
                </a:path>
              </a:pathLst>
            </a:custGeom>
            <a:solidFill>
              <a:srgbClr val="FFA5F0"/>
            </a:solidFill>
          </p:spPr>
        </p:sp>
      </p:grpSp>
      <p:sp>
        <p:nvSpPr>
          <p:cNvPr id="19" name="Freeform 19"/>
          <p:cNvSpPr/>
          <p:nvPr/>
        </p:nvSpPr>
        <p:spPr>
          <a:xfrm>
            <a:off x="9261540" y="2262292"/>
            <a:ext cx="6193372" cy="5762416"/>
          </a:xfrm>
          <a:custGeom>
            <a:avLst/>
            <a:gdLst/>
            <a:ahLst/>
            <a:cxnLst/>
            <a:rect l="l" t="t" r="r" b="b"/>
            <a:pathLst>
              <a:path w="6193372" h="5762416">
                <a:moveTo>
                  <a:pt x="0" y="0"/>
                </a:moveTo>
                <a:lnTo>
                  <a:pt x="6193371" y="0"/>
                </a:lnTo>
                <a:lnTo>
                  <a:pt x="6193371" y="5762416"/>
                </a:lnTo>
                <a:lnTo>
                  <a:pt x="0" y="576241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8536691" y="3241203"/>
            <a:ext cx="7643068" cy="4046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20"/>
              </a:lnSpc>
            </a:pPr>
            <a:r>
              <a:rPr lang="en-US" sz="6320" b="1" spc="-221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Name at least 3 items </a:t>
            </a:r>
          </a:p>
          <a:p>
            <a:pPr algn="ctr">
              <a:lnSpc>
                <a:spcPts val="6320"/>
              </a:lnSpc>
            </a:pPr>
            <a:r>
              <a:rPr lang="en-US" sz="6320" b="1" spc="-221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that should be done </a:t>
            </a:r>
          </a:p>
          <a:p>
            <a:pPr algn="ctr">
              <a:lnSpc>
                <a:spcPts val="6320"/>
              </a:lnSpc>
            </a:pPr>
            <a:r>
              <a:rPr lang="en-US" sz="6320" b="1" spc="-221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during Apartment </a:t>
            </a:r>
          </a:p>
          <a:p>
            <a:pPr algn="ctr">
              <a:lnSpc>
                <a:spcPts val="6320"/>
              </a:lnSpc>
            </a:pPr>
            <a:r>
              <a:rPr lang="en-US" sz="6320" b="1" spc="-221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Preventative </a:t>
            </a:r>
          </a:p>
          <a:p>
            <a:pPr algn="ctr">
              <a:lnSpc>
                <a:spcPts val="6320"/>
              </a:lnSpc>
              <a:spcBef>
                <a:spcPct val="0"/>
              </a:spcBef>
            </a:pPr>
            <a:r>
              <a:rPr lang="en-US" sz="6320" b="1" spc="-221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Maintenance.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20996">
            <a:off x="11024058" y="4541624"/>
            <a:ext cx="16109668" cy="14469411"/>
          </a:xfrm>
          <a:custGeom>
            <a:avLst/>
            <a:gdLst/>
            <a:ahLst/>
            <a:cxnLst/>
            <a:rect l="l" t="t" r="r" b="b"/>
            <a:pathLst>
              <a:path w="16109668" h="14469411">
                <a:moveTo>
                  <a:pt x="0" y="0"/>
                </a:moveTo>
                <a:lnTo>
                  <a:pt x="16109668" y="0"/>
                </a:lnTo>
                <a:lnTo>
                  <a:pt x="16109668" y="14469410"/>
                </a:lnTo>
                <a:lnTo>
                  <a:pt x="0" y="14469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3204854">
            <a:off x="441664" y="620054"/>
            <a:ext cx="13660463" cy="5013697"/>
          </a:xfrm>
          <a:custGeom>
            <a:avLst/>
            <a:gdLst/>
            <a:ahLst/>
            <a:cxnLst/>
            <a:rect l="l" t="t" r="r" b="b"/>
            <a:pathLst>
              <a:path w="13660463" h="5013697">
                <a:moveTo>
                  <a:pt x="0" y="0"/>
                </a:moveTo>
                <a:lnTo>
                  <a:pt x="13660463" y="0"/>
                </a:lnTo>
                <a:lnTo>
                  <a:pt x="13660463" y="5013697"/>
                </a:lnTo>
                <a:lnTo>
                  <a:pt x="0" y="50136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929" t="-188597"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-6240371" y="1028700"/>
            <a:ext cx="12480743" cy="5378066"/>
          </a:xfrm>
          <a:custGeom>
            <a:avLst/>
            <a:gdLst/>
            <a:ahLst/>
            <a:cxnLst/>
            <a:rect l="l" t="t" r="r" b="b"/>
            <a:pathLst>
              <a:path w="12480743" h="5378066">
                <a:moveTo>
                  <a:pt x="0" y="0"/>
                </a:moveTo>
                <a:lnTo>
                  <a:pt x="12480742" y="0"/>
                </a:lnTo>
                <a:lnTo>
                  <a:pt x="12480742" y="5378066"/>
                </a:lnTo>
                <a:lnTo>
                  <a:pt x="0" y="53780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606735" y="1152354"/>
            <a:ext cx="14936224" cy="7982293"/>
            <a:chOff x="0" y="0"/>
            <a:chExt cx="8773401" cy="4688725"/>
          </a:xfrm>
        </p:grpSpPr>
        <p:sp>
          <p:nvSpPr>
            <p:cNvPr id="6" name="Freeform 6"/>
            <p:cNvSpPr/>
            <p:nvPr/>
          </p:nvSpPr>
          <p:spPr>
            <a:xfrm>
              <a:off x="-127" y="127"/>
              <a:ext cx="8773274" cy="4695710"/>
            </a:xfrm>
            <a:custGeom>
              <a:avLst/>
              <a:gdLst/>
              <a:ahLst/>
              <a:cxnLst/>
              <a:rect l="l" t="t" r="r" b="b"/>
              <a:pathLst>
                <a:path w="8773274" h="4695710">
                  <a:moveTo>
                    <a:pt x="8372208" y="4683010"/>
                  </a:moveTo>
                  <a:cubicBezTo>
                    <a:pt x="8316328" y="4695710"/>
                    <a:pt x="8290928" y="4683010"/>
                    <a:pt x="8233778" y="4683010"/>
                  </a:cubicBezTo>
                  <a:cubicBezTo>
                    <a:pt x="8176628" y="4683010"/>
                    <a:pt x="8085569" y="4670310"/>
                    <a:pt x="8085569" y="4670310"/>
                  </a:cubicBezTo>
                  <a:lnTo>
                    <a:pt x="707771" y="4670310"/>
                  </a:lnTo>
                  <a:lnTo>
                    <a:pt x="631063" y="4657610"/>
                  </a:lnTo>
                  <a:cubicBezTo>
                    <a:pt x="631063" y="4657610"/>
                    <a:pt x="533400" y="4670310"/>
                    <a:pt x="457581" y="4657610"/>
                  </a:cubicBezTo>
                  <a:cubicBezTo>
                    <a:pt x="381762" y="4644910"/>
                    <a:pt x="296418" y="4657610"/>
                    <a:pt x="296418" y="4657610"/>
                  </a:cubicBezTo>
                  <a:cubicBezTo>
                    <a:pt x="240284" y="4657610"/>
                    <a:pt x="162814" y="4653292"/>
                    <a:pt x="119507" y="4624082"/>
                  </a:cubicBezTo>
                  <a:cubicBezTo>
                    <a:pt x="47371" y="4575441"/>
                    <a:pt x="25400" y="4505210"/>
                    <a:pt x="0" y="4399419"/>
                  </a:cubicBezTo>
                  <a:lnTo>
                    <a:pt x="0" y="4198886"/>
                  </a:lnTo>
                  <a:cubicBezTo>
                    <a:pt x="0" y="4198886"/>
                    <a:pt x="12700" y="4113923"/>
                    <a:pt x="12700" y="4055630"/>
                  </a:cubicBezTo>
                  <a:cubicBezTo>
                    <a:pt x="12700" y="3997338"/>
                    <a:pt x="0" y="3907421"/>
                    <a:pt x="0" y="390742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8254225" y="0"/>
                  </a:lnTo>
                  <a:cubicBezTo>
                    <a:pt x="8354301" y="0"/>
                    <a:pt x="8422754" y="12700"/>
                    <a:pt x="8422754" y="12700"/>
                  </a:cubicBezTo>
                  <a:cubicBezTo>
                    <a:pt x="8486889" y="12700"/>
                    <a:pt x="8575662" y="36322"/>
                    <a:pt x="8633574" y="50800"/>
                  </a:cubicBezTo>
                  <a:cubicBezTo>
                    <a:pt x="8735174" y="76200"/>
                    <a:pt x="8760574" y="254000"/>
                    <a:pt x="8760574" y="350520"/>
                  </a:cubicBezTo>
                  <a:lnTo>
                    <a:pt x="8760574" y="3816616"/>
                  </a:lnTo>
                  <a:cubicBezTo>
                    <a:pt x="8760574" y="3816616"/>
                    <a:pt x="8773274" y="4185297"/>
                    <a:pt x="8773274" y="4218317"/>
                  </a:cubicBezTo>
                  <a:cubicBezTo>
                    <a:pt x="8773274" y="4251337"/>
                    <a:pt x="8750795" y="4359287"/>
                    <a:pt x="8732888" y="4405515"/>
                  </a:cubicBezTo>
                  <a:cubicBezTo>
                    <a:pt x="8707869" y="4470158"/>
                    <a:pt x="8718029" y="4527054"/>
                    <a:pt x="8666213" y="4571250"/>
                  </a:cubicBezTo>
                  <a:cubicBezTo>
                    <a:pt x="8630145" y="4602111"/>
                    <a:pt x="8576043" y="4639449"/>
                    <a:pt x="8530831" y="4656594"/>
                  </a:cubicBezTo>
                  <a:cubicBezTo>
                    <a:pt x="8485619" y="4673739"/>
                    <a:pt x="8427834" y="4670437"/>
                    <a:pt x="8371954" y="468313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3749944" y="659703"/>
            <a:ext cx="3409935" cy="1755816"/>
            <a:chOff x="0" y="0"/>
            <a:chExt cx="4546579" cy="2341088"/>
          </a:xfrm>
        </p:grpSpPr>
        <p:sp>
          <p:nvSpPr>
            <p:cNvPr id="8" name="Freeform 8"/>
            <p:cNvSpPr/>
            <p:nvPr/>
          </p:nvSpPr>
          <p:spPr>
            <a:xfrm rot="301328">
              <a:off x="77544" y="188447"/>
              <a:ext cx="4391492" cy="1964195"/>
            </a:xfrm>
            <a:custGeom>
              <a:avLst/>
              <a:gdLst/>
              <a:ahLst/>
              <a:cxnLst/>
              <a:rect l="l" t="t" r="r" b="b"/>
              <a:pathLst>
                <a:path w="4391492" h="1964195">
                  <a:moveTo>
                    <a:pt x="0" y="0"/>
                  </a:moveTo>
                  <a:lnTo>
                    <a:pt x="4391492" y="0"/>
                  </a:lnTo>
                  <a:lnTo>
                    <a:pt x="4391492" y="1964194"/>
                  </a:lnTo>
                  <a:lnTo>
                    <a:pt x="0" y="19641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-2211029">
              <a:off x="515908" y="600193"/>
              <a:ext cx="920748" cy="709813"/>
            </a:xfrm>
            <a:custGeom>
              <a:avLst/>
              <a:gdLst/>
              <a:ahLst/>
              <a:cxnLst/>
              <a:rect l="l" t="t" r="r" b="b"/>
              <a:pathLst>
                <a:path w="920748" h="709813">
                  <a:moveTo>
                    <a:pt x="0" y="0"/>
                  </a:moveTo>
                  <a:lnTo>
                    <a:pt x="920749" y="0"/>
                  </a:lnTo>
                  <a:lnTo>
                    <a:pt x="920749" y="709814"/>
                  </a:lnTo>
                  <a:lnTo>
                    <a:pt x="0" y="709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 rot="397350">
              <a:off x="1504504" y="753961"/>
              <a:ext cx="2626983" cy="9311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50"/>
                </a:lnSpc>
              </a:pPr>
              <a:r>
                <a:rPr lang="en-US" sz="2650" dirty="0">
                  <a:latin typeface="Sniglet"/>
                  <a:ea typeface="Sniglet"/>
                  <a:cs typeface="Sniglet"/>
                  <a:sym typeface="Sniglet"/>
                  <a:hlinkClick r:id="rId10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Back to Game Board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87991" y="543055"/>
            <a:ext cx="3355556" cy="1872464"/>
            <a:chOff x="0" y="0"/>
            <a:chExt cx="4474074" cy="2496619"/>
          </a:xfrm>
        </p:grpSpPr>
        <p:sp>
          <p:nvSpPr>
            <p:cNvPr id="12" name="Freeform 12"/>
            <p:cNvSpPr/>
            <p:nvPr/>
          </p:nvSpPr>
          <p:spPr>
            <a:xfrm rot="10296291" flipH="1">
              <a:off x="115791" y="299534"/>
              <a:ext cx="4242493" cy="1897551"/>
            </a:xfrm>
            <a:custGeom>
              <a:avLst/>
              <a:gdLst/>
              <a:ahLst/>
              <a:cxnLst/>
              <a:rect l="l" t="t" r="r" b="b"/>
              <a:pathLst>
                <a:path w="4242493" h="1897551">
                  <a:moveTo>
                    <a:pt x="4242493" y="0"/>
                  </a:moveTo>
                  <a:lnTo>
                    <a:pt x="0" y="0"/>
                  </a:lnTo>
                  <a:lnTo>
                    <a:pt x="0" y="1897551"/>
                  </a:lnTo>
                  <a:lnTo>
                    <a:pt x="4242493" y="1897551"/>
                  </a:lnTo>
                  <a:lnTo>
                    <a:pt x="4242493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 rot="-421480">
              <a:off x="1002343" y="906449"/>
              <a:ext cx="2490407" cy="1196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07"/>
                </a:lnSpc>
              </a:pPr>
              <a:r>
                <a:rPr lang="en-US" sz="7649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300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655308" y="2041958"/>
            <a:ext cx="5463200" cy="1837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00"/>
              </a:lnSpc>
            </a:pPr>
            <a:r>
              <a:rPr lang="en-US" sz="7100" b="1" spc="-248">
                <a:solidFill>
                  <a:srgbClr val="3903B6"/>
                </a:solidFill>
                <a:latin typeface="Roca Two Bold"/>
                <a:ea typeface="Roca Two Bold"/>
                <a:cs typeface="Roca Two Bold"/>
                <a:sym typeface="Roca Two Bold"/>
              </a:rPr>
              <a:t>Maintenance Manual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3188254" y="3926292"/>
            <a:ext cx="4498361" cy="4498361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9584" y="0"/>
                  </a:moveTo>
                  <a:lnTo>
                    <a:pt x="773216" y="0"/>
                  </a:lnTo>
                  <a:cubicBezTo>
                    <a:pt x="795078" y="0"/>
                    <a:pt x="812800" y="17722"/>
                    <a:pt x="812800" y="39584"/>
                  </a:cubicBezTo>
                  <a:lnTo>
                    <a:pt x="812800" y="773216"/>
                  </a:lnTo>
                  <a:cubicBezTo>
                    <a:pt x="812800" y="795078"/>
                    <a:pt x="795078" y="812800"/>
                    <a:pt x="773216" y="812800"/>
                  </a:cubicBezTo>
                  <a:lnTo>
                    <a:pt x="39584" y="812800"/>
                  </a:lnTo>
                  <a:cubicBezTo>
                    <a:pt x="17722" y="812800"/>
                    <a:pt x="0" y="795078"/>
                    <a:pt x="0" y="773216"/>
                  </a:cubicBezTo>
                  <a:lnTo>
                    <a:pt x="0" y="39584"/>
                  </a:lnTo>
                  <a:cubicBezTo>
                    <a:pt x="0" y="17722"/>
                    <a:pt x="17722" y="0"/>
                    <a:pt x="39584" y="0"/>
                  </a:cubicBezTo>
                  <a:close/>
                </a:path>
              </a:pathLst>
            </a:custGeom>
            <a:blipFill>
              <a:blip r:embed="rId13"/>
              <a:stretch>
                <a:fillRect l="-16666" r="-16666"/>
              </a:stretch>
            </a:blipFill>
          </p:spPr>
        </p:sp>
      </p:grpSp>
      <p:grpSp>
        <p:nvGrpSpPr>
          <p:cNvPr id="17" name="Group 17"/>
          <p:cNvGrpSpPr/>
          <p:nvPr/>
        </p:nvGrpSpPr>
        <p:grpSpPr>
          <a:xfrm>
            <a:off x="3149061" y="3468399"/>
            <a:ext cx="4576746" cy="214270"/>
            <a:chOff x="0" y="0"/>
            <a:chExt cx="3746500" cy="509270"/>
          </a:xfrm>
        </p:grpSpPr>
        <p:sp>
          <p:nvSpPr>
            <p:cNvPr id="18" name="Freeform 18"/>
            <p:cNvSpPr/>
            <p:nvPr/>
          </p:nvSpPr>
          <p:spPr>
            <a:xfrm>
              <a:off x="219710" y="191770"/>
              <a:ext cx="10438427" cy="125730"/>
            </a:xfrm>
            <a:custGeom>
              <a:avLst/>
              <a:gdLst/>
              <a:ahLst/>
              <a:cxnLst/>
              <a:rect l="l" t="t" r="r" b="b"/>
              <a:pathLst>
                <a:path w="10438427" h="125730">
                  <a:moveTo>
                    <a:pt x="67310" y="26670"/>
                  </a:moveTo>
                  <a:lnTo>
                    <a:pt x="435610" y="2540"/>
                  </a:lnTo>
                  <a:lnTo>
                    <a:pt x="435610" y="54610"/>
                  </a:lnTo>
                  <a:lnTo>
                    <a:pt x="435610" y="123190"/>
                  </a:lnTo>
                  <a:lnTo>
                    <a:pt x="417830" y="123190"/>
                  </a:lnTo>
                  <a:lnTo>
                    <a:pt x="377190" y="119380"/>
                  </a:lnTo>
                  <a:lnTo>
                    <a:pt x="323850" y="124460"/>
                  </a:lnTo>
                  <a:lnTo>
                    <a:pt x="269240" y="124460"/>
                  </a:lnTo>
                  <a:lnTo>
                    <a:pt x="110490" y="123190"/>
                  </a:lnTo>
                  <a:lnTo>
                    <a:pt x="87630" y="115570"/>
                  </a:lnTo>
                  <a:lnTo>
                    <a:pt x="54610" y="125730"/>
                  </a:lnTo>
                  <a:lnTo>
                    <a:pt x="0" y="121920"/>
                  </a:lnTo>
                  <a:lnTo>
                    <a:pt x="0" y="26670"/>
                  </a:lnTo>
                  <a:lnTo>
                    <a:pt x="67310" y="26670"/>
                  </a:lnTo>
                  <a:close/>
                  <a:moveTo>
                    <a:pt x="1238807" y="24130"/>
                  </a:moveTo>
                  <a:lnTo>
                    <a:pt x="1238807" y="106680"/>
                  </a:lnTo>
                  <a:lnTo>
                    <a:pt x="2354746" y="107950"/>
                  </a:lnTo>
                  <a:lnTo>
                    <a:pt x="2585629" y="107950"/>
                  </a:lnTo>
                  <a:lnTo>
                    <a:pt x="2811016" y="102870"/>
                  </a:lnTo>
                  <a:lnTo>
                    <a:pt x="3058392" y="120650"/>
                  </a:lnTo>
                  <a:lnTo>
                    <a:pt x="3058392" y="52070"/>
                  </a:lnTo>
                  <a:lnTo>
                    <a:pt x="3058392" y="25400"/>
                  </a:lnTo>
                  <a:lnTo>
                    <a:pt x="1519166" y="24130"/>
                  </a:lnTo>
                  <a:cubicBezTo>
                    <a:pt x="1513668" y="24130"/>
                    <a:pt x="1238807" y="24130"/>
                    <a:pt x="1238807" y="24130"/>
                  </a:cubicBezTo>
                  <a:close/>
                  <a:moveTo>
                    <a:pt x="8835987" y="11430"/>
                  </a:moveTo>
                  <a:lnTo>
                    <a:pt x="8742534" y="3810"/>
                  </a:lnTo>
                  <a:lnTo>
                    <a:pt x="8093860" y="2540"/>
                  </a:lnTo>
                  <a:lnTo>
                    <a:pt x="7868473" y="2540"/>
                  </a:lnTo>
                  <a:lnTo>
                    <a:pt x="7648583" y="7620"/>
                  </a:lnTo>
                  <a:lnTo>
                    <a:pt x="7478170" y="2540"/>
                  </a:lnTo>
                  <a:lnTo>
                    <a:pt x="7401208" y="2540"/>
                  </a:lnTo>
                  <a:lnTo>
                    <a:pt x="7401208" y="71120"/>
                  </a:lnTo>
                  <a:lnTo>
                    <a:pt x="7401208" y="123190"/>
                  </a:lnTo>
                  <a:lnTo>
                    <a:pt x="8907450" y="99060"/>
                  </a:lnTo>
                  <a:lnTo>
                    <a:pt x="9182312" y="99060"/>
                  </a:lnTo>
                  <a:lnTo>
                    <a:pt x="9182312" y="3810"/>
                  </a:lnTo>
                  <a:lnTo>
                    <a:pt x="8962423" y="0"/>
                  </a:lnTo>
                  <a:lnTo>
                    <a:pt x="8835987" y="11430"/>
                  </a:lnTo>
                  <a:close/>
                  <a:moveTo>
                    <a:pt x="5741043" y="26670"/>
                  </a:moveTo>
                  <a:lnTo>
                    <a:pt x="4823005" y="17780"/>
                  </a:lnTo>
                  <a:lnTo>
                    <a:pt x="4614110" y="22860"/>
                  </a:lnTo>
                  <a:lnTo>
                    <a:pt x="4383226" y="73660"/>
                  </a:lnTo>
                  <a:lnTo>
                    <a:pt x="4383226" y="100330"/>
                  </a:lnTo>
                  <a:lnTo>
                    <a:pt x="5812507" y="101600"/>
                  </a:lnTo>
                  <a:lnTo>
                    <a:pt x="6070877" y="101600"/>
                  </a:lnTo>
                  <a:lnTo>
                    <a:pt x="6070877" y="19050"/>
                  </a:lnTo>
                  <a:lnTo>
                    <a:pt x="5861982" y="15240"/>
                  </a:lnTo>
                  <a:lnTo>
                    <a:pt x="5741043" y="26670"/>
                  </a:lnTo>
                  <a:close/>
                  <a:moveTo>
                    <a:pt x="10082827" y="0"/>
                  </a:moveTo>
                  <a:lnTo>
                    <a:pt x="10018057" y="0"/>
                  </a:lnTo>
                  <a:lnTo>
                    <a:pt x="10018057" y="82550"/>
                  </a:lnTo>
                  <a:lnTo>
                    <a:pt x="10070127" y="86360"/>
                  </a:lnTo>
                  <a:lnTo>
                    <a:pt x="10099337" y="74930"/>
                  </a:lnTo>
                  <a:lnTo>
                    <a:pt x="10122197" y="82550"/>
                  </a:lnTo>
                  <a:lnTo>
                    <a:pt x="10275866" y="83820"/>
                  </a:lnTo>
                  <a:lnTo>
                    <a:pt x="10329207" y="83820"/>
                  </a:lnTo>
                  <a:lnTo>
                    <a:pt x="10381277" y="78740"/>
                  </a:lnTo>
                  <a:lnTo>
                    <a:pt x="10421916" y="71120"/>
                  </a:lnTo>
                  <a:lnTo>
                    <a:pt x="10438427" y="71120"/>
                  </a:lnTo>
                  <a:lnTo>
                    <a:pt x="10438427" y="27940"/>
                  </a:lnTo>
                  <a:lnTo>
                    <a:pt x="10438427" y="0"/>
                  </a:lnTo>
                  <a:lnTo>
                    <a:pt x="10082827" y="0"/>
                  </a:lnTo>
                  <a:close/>
                </a:path>
              </a:pathLst>
            </a:custGeom>
            <a:solidFill>
              <a:srgbClr val="FFA5F0"/>
            </a:solidFill>
          </p:spPr>
        </p:sp>
      </p:grpSp>
      <p:sp>
        <p:nvSpPr>
          <p:cNvPr id="19" name="Freeform 19"/>
          <p:cNvSpPr/>
          <p:nvPr/>
        </p:nvSpPr>
        <p:spPr>
          <a:xfrm>
            <a:off x="9261540" y="2262292"/>
            <a:ext cx="6193372" cy="5762416"/>
          </a:xfrm>
          <a:custGeom>
            <a:avLst/>
            <a:gdLst/>
            <a:ahLst/>
            <a:cxnLst/>
            <a:rect l="l" t="t" r="r" b="b"/>
            <a:pathLst>
              <a:path w="6193372" h="5762416">
                <a:moveTo>
                  <a:pt x="0" y="0"/>
                </a:moveTo>
                <a:lnTo>
                  <a:pt x="6193371" y="0"/>
                </a:lnTo>
                <a:lnTo>
                  <a:pt x="6193371" y="5762416"/>
                </a:lnTo>
                <a:lnTo>
                  <a:pt x="0" y="576241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8531110" y="3367353"/>
            <a:ext cx="7654230" cy="4046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20"/>
              </a:lnSpc>
            </a:pPr>
            <a:r>
              <a:rPr lang="en-US" sz="6320" b="1" spc="-221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Name at least 4 items </a:t>
            </a:r>
          </a:p>
          <a:p>
            <a:pPr algn="ctr">
              <a:lnSpc>
                <a:spcPts val="6320"/>
              </a:lnSpc>
            </a:pPr>
            <a:r>
              <a:rPr lang="en-US" sz="6320" b="1" spc="-221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that should be done </a:t>
            </a:r>
          </a:p>
          <a:p>
            <a:pPr algn="ctr">
              <a:lnSpc>
                <a:spcPts val="6320"/>
              </a:lnSpc>
            </a:pPr>
            <a:r>
              <a:rPr lang="en-US" sz="6320" b="1" spc="-221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during Exterior </a:t>
            </a:r>
          </a:p>
          <a:p>
            <a:pPr algn="ctr">
              <a:lnSpc>
                <a:spcPts val="6320"/>
              </a:lnSpc>
            </a:pPr>
            <a:r>
              <a:rPr lang="en-US" sz="6320" b="1" spc="-221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Preventative </a:t>
            </a:r>
          </a:p>
          <a:p>
            <a:pPr algn="ctr">
              <a:lnSpc>
                <a:spcPts val="6320"/>
              </a:lnSpc>
              <a:spcBef>
                <a:spcPct val="0"/>
              </a:spcBef>
            </a:pPr>
            <a:r>
              <a:rPr lang="en-US" sz="6320" b="1" spc="-221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Maintenance.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20996">
            <a:off x="11024058" y="4541624"/>
            <a:ext cx="16109668" cy="14469411"/>
          </a:xfrm>
          <a:custGeom>
            <a:avLst/>
            <a:gdLst/>
            <a:ahLst/>
            <a:cxnLst/>
            <a:rect l="l" t="t" r="r" b="b"/>
            <a:pathLst>
              <a:path w="16109668" h="14469411">
                <a:moveTo>
                  <a:pt x="0" y="0"/>
                </a:moveTo>
                <a:lnTo>
                  <a:pt x="16109668" y="0"/>
                </a:lnTo>
                <a:lnTo>
                  <a:pt x="16109668" y="14469410"/>
                </a:lnTo>
                <a:lnTo>
                  <a:pt x="0" y="14469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3204854">
            <a:off x="441664" y="620054"/>
            <a:ext cx="13660463" cy="5013697"/>
          </a:xfrm>
          <a:custGeom>
            <a:avLst/>
            <a:gdLst/>
            <a:ahLst/>
            <a:cxnLst/>
            <a:rect l="l" t="t" r="r" b="b"/>
            <a:pathLst>
              <a:path w="13660463" h="5013697">
                <a:moveTo>
                  <a:pt x="0" y="0"/>
                </a:moveTo>
                <a:lnTo>
                  <a:pt x="13660463" y="0"/>
                </a:lnTo>
                <a:lnTo>
                  <a:pt x="13660463" y="5013697"/>
                </a:lnTo>
                <a:lnTo>
                  <a:pt x="0" y="50136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929" t="-188597"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-6240371" y="1028700"/>
            <a:ext cx="12480743" cy="5378066"/>
          </a:xfrm>
          <a:custGeom>
            <a:avLst/>
            <a:gdLst/>
            <a:ahLst/>
            <a:cxnLst/>
            <a:rect l="l" t="t" r="r" b="b"/>
            <a:pathLst>
              <a:path w="12480743" h="5378066">
                <a:moveTo>
                  <a:pt x="0" y="0"/>
                </a:moveTo>
                <a:lnTo>
                  <a:pt x="12480742" y="0"/>
                </a:lnTo>
                <a:lnTo>
                  <a:pt x="12480742" y="5378066"/>
                </a:lnTo>
                <a:lnTo>
                  <a:pt x="0" y="53780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606735" y="1152354"/>
            <a:ext cx="14936224" cy="7982293"/>
            <a:chOff x="0" y="0"/>
            <a:chExt cx="8773401" cy="4688725"/>
          </a:xfrm>
        </p:grpSpPr>
        <p:sp>
          <p:nvSpPr>
            <p:cNvPr id="6" name="Freeform 6"/>
            <p:cNvSpPr/>
            <p:nvPr/>
          </p:nvSpPr>
          <p:spPr>
            <a:xfrm>
              <a:off x="-127" y="127"/>
              <a:ext cx="8773274" cy="4695710"/>
            </a:xfrm>
            <a:custGeom>
              <a:avLst/>
              <a:gdLst/>
              <a:ahLst/>
              <a:cxnLst/>
              <a:rect l="l" t="t" r="r" b="b"/>
              <a:pathLst>
                <a:path w="8773274" h="4695710">
                  <a:moveTo>
                    <a:pt x="8372208" y="4683010"/>
                  </a:moveTo>
                  <a:cubicBezTo>
                    <a:pt x="8316328" y="4695710"/>
                    <a:pt x="8290928" y="4683010"/>
                    <a:pt x="8233778" y="4683010"/>
                  </a:cubicBezTo>
                  <a:cubicBezTo>
                    <a:pt x="8176628" y="4683010"/>
                    <a:pt x="8085569" y="4670310"/>
                    <a:pt x="8085569" y="4670310"/>
                  </a:cubicBezTo>
                  <a:lnTo>
                    <a:pt x="707771" y="4670310"/>
                  </a:lnTo>
                  <a:lnTo>
                    <a:pt x="631063" y="4657610"/>
                  </a:lnTo>
                  <a:cubicBezTo>
                    <a:pt x="631063" y="4657610"/>
                    <a:pt x="533400" y="4670310"/>
                    <a:pt x="457581" y="4657610"/>
                  </a:cubicBezTo>
                  <a:cubicBezTo>
                    <a:pt x="381762" y="4644910"/>
                    <a:pt x="296418" y="4657610"/>
                    <a:pt x="296418" y="4657610"/>
                  </a:cubicBezTo>
                  <a:cubicBezTo>
                    <a:pt x="240284" y="4657610"/>
                    <a:pt x="162814" y="4653292"/>
                    <a:pt x="119507" y="4624082"/>
                  </a:cubicBezTo>
                  <a:cubicBezTo>
                    <a:pt x="47371" y="4575441"/>
                    <a:pt x="25400" y="4505210"/>
                    <a:pt x="0" y="4399419"/>
                  </a:cubicBezTo>
                  <a:lnTo>
                    <a:pt x="0" y="4198886"/>
                  </a:lnTo>
                  <a:cubicBezTo>
                    <a:pt x="0" y="4198886"/>
                    <a:pt x="12700" y="4113923"/>
                    <a:pt x="12700" y="4055630"/>
                  </a:cubicBezTo>
                  <a:cubicBezTo>
                    <a:pt x="12700" y="3997338"/>
                    <a:pt x="0" y="3907421"/>
                    <a:pt x="0" y="390742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8254225" y="0"/>
                  </a:lnTo>
                  <a:cubicBezTo>
                    <a:pt x="8354301" y="0"/>
                    <a:pt x="8422754" y="12700"/>
                    <a:pt x="8422754" y="12700"/>
                  </a:cubicBezTo>
                  <a:cubicBezTo>
                    <a:pt x="8486889" y="12700"/>
                    <a:pt x="8575662" y="36322"/>
                    <a:pt x="8633574" y="50800"/>
                  </a:cubicBezTo>
                  <a:cubicBezTo>
                    <a:pt x="8735174" y="76200"/>
                    <a:pt x="8760574" y="254000"/>
                    <a:pt x="8760574" y="350520"/>
                  </a:cubicBezTo>
                  <a:lnTo>
                    <a:pt x="8760574" y="3816616"/>
                  </a:lnTo>
                  <a:cubicBezTo>
                    <a:pt x="8760574" y="3816616"/>
                    <a:pt x="8773274" y="4185297"/>
                    <a:pt x="8773274" y="4218317"/>
                  </a:cubicBezTo>
                  <a:cubicBezTo>
                    <a:pt x="8773274" y="4251337"/>
                    <a:pt x="8750795" y="4359287"/>
                    <a:pt x="8732888" y="4405515"/>
                  </a:cubicBezTo>
                  <a:cubicBezTo>
                    <a:pt x="8707869" y="4470158"/>
                    <a:pt x="8718029" y="4527054"/>
                    <a:pt x="8666213" y="4571250"/>
                  </a:cubicBezTo>
                  <a:cubicBezTo>
                    <a:pt x="8630145" y="4602111"/>
                    <a:pt x="8576043" y="4639449"/>
                    <a:pt x="8530831" y="4656594"/>
                  </a:cubicBezTo>
                  <a:cubicBezTo>
                    <a:pt x="8485619" y="4673739"/>
                    <a:pt x="8427834" y="4670437"/>
                    <a:pt x="8371954" y="468313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3749944" y="659703"/>
            <a:ext cx="3409935" cy="1755816"/>
            <a:chOff x="0" y="0"/>
            <a:chExt cx="4546579" cy="2341088"/>
          </a:xfrm>
        </p:grpSpPr>
        <p:sp>
          <p:nvSpPr>
            <p:cNvPr id="8" name="Freeform 8"/>
            <p:cNvSpPr/>
            <p:nvPr/>
          </p:nvSpPr>
          <p:spPr>
            <a:xfrm rot="301328">
              <a:off x="77544" y="188447"/>
              <a:ext cx="4391492" cy="1964195"/>
            </a:xfrm>
            <a:custGeom>
              <a:avLst/>
              <a:gdLst/>
              <a:ahLst/>
              <a:cxnLst/>
              <a:rect l="l" t="t" r="r" b="b"/>
              <a:pathLst>
                <a:path w="4391492" h="1964195">
                  <a:moveTo>
                    <a:pt x="0" y="0"/>
                  </a:moveTo>
                  <a:lnTo>
                    <a:pt x="4391492" y="0"/>
                  </a:lnTo>
                  <a:lnTo>
                    <a:pt x="4391492" y="1964194"/>
                  </a:lnTo>
                  <a:lnTo>
                    <a:pt x="0" y="19641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-2211029">
              <a:off x="515908" y="600193"/>
              <a:ext cx="920748" cy="709813"/>
            </a:xfrm>
            <a:custGeom>
              <a:avLst/>
              <a:gdLst/>
              <a:ahLst/>
              <a:cxnLst/>
              <a:rect l="l" t="t" r="r" b="b"/>
              <a:pathLst>
                <a:path w="920748" h="709813">
                  <a:moveTo>
                    <a:pt x="0" y="0"/>
                  </a:moveTo>
                  <a:lnTo>
                    <a:pt x="920749" y="0"/>
                  </a:lnTo>
                  <a:lnTo>
                    <a:pt x="920749" y="709814"/>
                  </a:lnTo>
                  <a:lnTo>
                    <a:pt x="0" y="709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 rot="397350">
              <a:off x="1504504" y="753961"/>
              <a:ext cx="2626983" cy="9311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50"/>
                </a:lnSpc>
              </a:pPr>
              <a:r>
                <a:rPr lang="en-US" sz="2650" dirty="0">
                  <a:latin typeface="Sniglet"/>
                  <a:ea typeface="Sniglet"/>
                  <a:cs typeface="Sniglet"/>
                  <a:sym typeface="Sniglet"/>
                  <a:hlinkClick r:id="rId10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Back to Game Board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87991" y="543055"/>
            <a:ext cx="3355556" cy="1872464"/>
            <a:chOff x="0" y="0"/>
            <a:chExt cx="4474074" cy="2496619"/>
          </a:xfrm>
        </p:grpSpPr>
        <p:sp>
          <p:nvSpPr>
            <p:cNvPr id="12" name="Freeform 12"/>
            <p:cNvSpPr/>
            <p:nvPr/>
          </p:nvSpPr>
          <p:spPr>
            <a:xfrm rot="10296291" flipH="1">
              <a:off x="115791" y="299534"/>
              <a:ext cx="4242493" cy="1897551"/>
            </a:xfrm>
            <a:custGeom>
              <a:avLst/>
              <a:gdLst/>
              <a:ahLst/>
              <a:cxnLst/>
              <a:rect l="l" t="t" r="r" b="b"/>
              <a:pathLst>
                <a:path w="4242493" h="1897551">
                  <a:moveTo>
                    <a:pt x="4242493" y="0"/>
                  </a:moveTo>
                  <a:lnTo>
                    <a:pt x="0" y="0"/>
                  </a:lnTo>
                  <a:lnTo>
                    <a:pt x="0" y="1897551"/>
                  </a:lnTo>
                  <a:lnTo>
                    <a:pt x="4242493" y="1897551"/>
                  </a:lnTo>
                  <a:lnTo>
                    <a:pt x="4242493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 rot="-421480">
              <a:off x="1002343" y="906449"/>
              <a:ext cx="2490407" cy="1196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07"/>
                </a:lnSpc>
              </a:pPr>
              <a:r>
                <a:rPr lang="en-US" sz="7649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400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655308" y="2041958"/>
            <a:ext cx="5463200" cy="1837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00"/>
              </a:lnSpc>
            </a:pPr>
            <a:r>
              <a:rPr lang="en-US" sz="7100" b="1" spc="-248">
                <a:solidFill>
                  <a:srgbClr val="3903B6"/>
                </a:solidFill>
                <a:latin typeface="Roca Two Bold"/>
                <a:ea typeface="Roca Two Bold"/>
                <a:cs typeface="Roca Two Bold"/>
                <a:sym typeface="Roca Two Bold"/>
              </a:rPr>
              <a:t>Maintenance Manual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3188254" y="3926292"/>
            <a:ext cx="4498361" cy="4498361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9584" y="0"/>
                  </a:moveTo>
                  <a:lnTo>
                    <a:pt x="773216" y="0"/>
                  </a:lnTo>
                  <a:cubicBezTo>
                    <a:pt x="795078" y="0"/>
                    <a:pt x="812800" y="17722"/>
                    <a:pt x="812800" y="39584"/>
                  </a:cubicBezTo>
                  <a:lnTo>
                    <a:pt x="812800" y="773216"/>
                  </a:lnTo>
                  <a:cubicBezTo>
                    <a:pt x="812800" y="795078"/>
                    <a:pt x="795078" y="812800"/>
                    <a:pt x="773216" y="812800"/>
                  </a:cubicBezTo>
                  <a:lnTo>
                    <a:pt x="39584" y="812800"/>
                  </a:lnTo>
                  <a:cubicBezTo>
                    <a:pt x="17722" y="812800"/>
                    <a:pt x="0" y="795078"/>
                    <a:pt x="0" y="773216"/>
                  </a:cubicBezTo>
                  <a:lnTo>
                    <a:pt x="0" y="39584"/>
                  </a:lnTo>
                  <a:cubicBezTo>
                    <a:pt x="0" y="17722"/>
                    <a:pt x="17722" y="0"/>
                    <a:pt x="39584" y="0"/>
                  </a:cubicBezTo>
                  <a:close/>
                </a:path>
              </a:pathLst>
            </a:custGeom>
            <a:blipFill>
              <a:blip r:embed="rId13"/>
              <a:stretch>
                <a:fillRect l="-16666" r="-16666"/>
              </a:stretch>
            </a:blipFill>
          </p:spPr>
        </p:sp>
      </p:grpSp>
      <p:grpSp>
        <p:nvGrpSpPr>
          <p:cNvPr id="17" name="Group 17"/>
          <p:cNvGrpSpPr/>
          <p:nvPr/>
        </p:nvGrpSpPr>
        <p:grpSpPr>
          <a:xfrm>
            <a:off x="3149061" y="3468399"/>
            <a:ext cx="4576746" cy="214270"/>
            <a:chOff x="0" y="0"/>
            <a:chExt cx="3746500" cy="509270"/>
          </a:xfrm>
        </p:grpSpPr>
        <p:sp>
          <p:nvSpPr>
            <p:cNvPr id="18" name="Freeform 18"/>
            <p:cNvSpPr/>
            <p:nvPr/>
          </p:nvSpPr>
          <p:spPr>
            <a:xfrm>
              <a:off x="219710" y="191770"/>
              <a:ext cx="10438427" cy="125730"/>
            </a:xfrm>
            <a:custGeom>
              <a:avLst/>
              <a:gdLst/>
              <a:ahLst/>
              <a:cxnLst/>
              <a:rect l="l" t="t" r="r" b="b"/>
              <a:pathLst>
                <a:path w="10438427" h="125730">
                  <a:moveTo>
                    <a:pt x="67310" y="26670"/>
                  </a:moveTo>
                  <a:lnTo>
                    <a:pt x="435610" y="2540"/>
                  </a:lnTo>
                  <a:lnTo>
                    <a:pt x="435610" y="54610"/>
                  </a:lnTo>
                  <a:lnTo>
                    <a:pt x="435610" y="123190"/>
                  </a:lnTo>
                  <a:lnTo>
                    <a:pt x="417830" y="123190"/>
                  </a:lnTo>
                  <a:lnTo>
                    <a:pt x="377190" y="119380"/>
                  </a:lnTo>
                  <a:lnTo>
                    <a:pt x="323850" y="124460"/>
                  </a:lnTo>
                  <a:lnTo>
                    <a:pt x="269240" y="124460"/>
                  </a:lnTo>
                  <a:lnTo>
                    <a:pt x="110490" y="123190"/>
                  </a:lnTo>
                  <a:lnTo>
                    <a:pt x="87630" y="115570"/>
                  </a:lnTo>
                  <a:lnTo>
                    <a:pt x="54610" y="125730"/>
                  </a:lnTo>
                  <a:lnTo>
                    <a:pt x="0" y="121920"/>
                  </a:lnTo>
                  <a:lnTo>
                    <a:pt x="0" y="26670"/>
                  </a:lnTo>
                  <a:lnTo>
                    <a:pt x="67310" y="26670"/>
                  </a:lnTo>
                  <a:close/>
                  <a:moveTo>
                    <a:pt x="1238807" y="24130"/>
                  </a:moveTo>
                  <a:lnTo>
                    <a:pt x="1238807" y="106680"/>
                  </a:lnTo>
                  <a:lnTo>
                    <a:pt x="2354746" y="107950"/>
                  </a:lnTo>
                  <a:lnTo>
                    <a:pt x="2585629" y="107950"/>
                  </a:lnTo>
                  <a:lnTo>
                    <a:pt x="2811016" y="102870"/>
                  </a:lnTo>
                  <a:lnTo>
                    <a:pt x="3058392" y="120650"/>
                  </a:lnTo>
                  <a:lnTo>
                    <a:pt x="3058392" y="52070"/>
                  </a:lnTo>
                  <a:lnTo>
                    <a:pt x="3058392" y="25400"/>
                  </a:lnTo>
                  <a:lnTo>
                    <a:pt x="1519166" y="24130"/>
                  </a:lnTo>
                  <a:cubicBezTo>
                    <a:pt x="1513668" y="24130"/>
                    <a:pt x="1238807" y="24130"/>
                    <a:pt x="1238807" y="24130"/>
                  </a:cubicBezTo>
                  <a:close/>
                  <a:moveTo>
                    <a:pt x="8835987" y="11430"/>
                  </a:moveTo>
                  <a:lnTo>
                    <a:pt x="8742534" y="3810"/>
                  </a:lnTo>
                  <a:lnTo>
                    <a:pt x="8093860" y="2540"/>
                  </a:lnTo>
                  <a:lnTo>
                    <a:pt x="7868473" y="2540"/>
                  </a:lnTo>
                  <a:lnTo>
                    <a:pt x="7648583" y="7620"/>
                  </a:lnTo>
                  <a:lnTo>
                    <a:pt x="7478170" y="2540"/>
                  </a:lnTo>
                  <a:lnTo>
                    <a:pt x="7401208" y="2540"/>
                  </a:lnTo>
                  <a:lnTo>
                    <a:pt x="7401208" y="71120"/>
                  </a:lnTo>
                  <a:lnTo>
                    <a:pt x="7401208" y="123190"/>
                  </a:lnTo>
                  <a:lnTo>
                    <a:pt x="8907450" y="99060"/>
                  </a:lnTo>
                  <a:lnTo>
                    <a:pt x="9182312" y="99060"/>
                  </a:lnTo>
                  <a:lnTo>
                    <a:pt x="9182312" y="3810"/>
                  </a:lnTo>
                  <a:lnTo>
                    <a:pt x="8962423" y="0"/>
                  </a:lnTo>
                  <a:lnTo>
                    <a:pt x="8835987" y="11430"/>
                  </a:lnTo>
                  <a:close/>
                  <a:moveTo>
                    <a:pt x="5741043" y="26670"/>
                  </a:moveTo>
                  <a:lnTo>
                    <a:pt x="4823005" y="17780"/>
                  </a:lnTo>
                  <a:lnTo>
                    <a:pt x="4614110" y="22860"/>
                  </a:lnTo>
                  <a:lnTo>
                    <a:pt x="4383226" y="73660"/>
                  </a:lnTo>
                  <a:lnTo>
                    <a:pt x="4383226" y="100330"/>
                  </a:lnTo>
                  <a:lnTo>
                    <a:pt x="5812507" y="101600"/>
                  </a:lnTo>
                  <a:lnTo>
                    <a:pt x="6070877" y="101600"/>
                  </a:lnTo>
                  <a:lnTo>
                    <a:pt x="6070877" y="19050"/>
                  </a:lnTo>
                  <a:lnTo>
                    <a:pt x="5861982" y="15240"/>
                  </a:lnTo>
                  <a:lnTo>
                    <a:pt x="5741043" y="26670"/>
                  </a:lnTo>
                  <a:close/>
                  <a:moveTo>
                    <a:pt x="10082827" y="0"/>
                  </a:moveTo>
                  <a:lnTo>
                    <a:pt x="10018057" y="0"/>
                  </a:lnTo>
                  <a:lnTo>
                    <a:pt x="10018057" y="82550"/>
                  </a:lnTo>
                  <a:lnTo>
                    <a:pt x="10070127" y="86360"/>
                  </a:lnTo>
                  <a:lnTo>
                    <a:pt x="10099337" y="74930"/>
                  </a:lnTo>
                  <a:lnTo>
                    <a:pt x="10122197" y="82550"/>
                  </a:lnTo>
                  <a:lnTo>
                    <a:pt x="10275866" y="83820"/>
                  </a:lnTo>
                  <a:lnTo>
                    <a:pt x="10329207" y="83820"/>
                  </a:lnTo>
                  <a:lnTo>
                    <a:pt x="10381277" y="78740"/>
                  </a:lnTo>
                  <a:lnTo>
                    <a:pt x="10421916" y="71120"/>
                  </a:lnTo>
                  <a:lnTo>
                    <a:pt x="10438427" y="71120"/>
                  </a:lnTo>
                  <a:lnTo>
                    <a:pt x="10438427" y="27940"/>
                  </a:lnTo>
                  <a:lnTo>
                    <a:pt x="10438427" y="0"/>
                  </a:lnTo>
                  <a:lnTo>
                    <a:pt x="10082827" y="0"/>
                  </a:lnTo>
                  <a:close/>
                </a:path>
              </a:pathLst>
            </a:custGeom>
            <a:solidFill>
              <a:srgbClr val="FFA5F0"/>
            </a:solidFill>
          </p:spPr>
        </p:sp>
      </p:grpSp>
      <p:sp>
        <p:nvSpPr>
          <p:cNvPr id="19" name="Freeform 19"/>
          <p:cNvSpPr/>
          <p:nvPr/>
        </p:nvSpPr>
        <p:spPr>
          <a:xfrm>
            <a:off x="9261540" y="2262292"/>
            <a:ext cx="6193372" cy="5762416"/>
          </a:xfrm>
          <a:custGeom>
            <a:avLst/>
            <a:gdLst/>
            <a:ahLst/>
            <a:cxnLst/>
            <a:rect l="l" t="t" r="r" b="b"/>
            <a:pathLst>
              <a:path w="6193372" h="5762416">
                <a:moveTo>
                  <a:pt x="0" y="0"/>
                </a:moveTo>
                <a:lnTo>
                  <a:pt x="6193371" y="0"/>
                </a:lnTo>
                <a:lnTo>
                  <a:pt x="6193371" y="5762416"/>
                </a:lnTo>
                <a:lnTo>
                  <a:pt x="0" y="576241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9604608" y="3832033"/>
            <a:ext cx="5507236" cy="2446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20"/>
              </a:lnSpc>
            </a:pPr>
            <a:r>
              <a:rPr lang="en-US" sz="6320" b="1" spc="-221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Name at least 6 </a:t>
            </a:r>
          </a:p>
          <a:p>
            <a:pPr algn="ctr">
              <a:lnSpc>
                <a:spcPts val="6320"/>
              </a:lnSpc>
            </a:pPr>
            <a:r>
              <a:rPr lang="en-US" sz="6320" b="1" spc="-221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maintenance </a:t>
            </a:r>
          </a:p>
          <a:p>
            <a:pPr algn="ctr">
              <a:lnSpc>
                <a:spcPts val="6320"/>
              </a:lnSpc>
              <a:spcBef>
                <a:spcPct val="0"/>
              </a:spcBef>
            </a:pPr>
            <a:r>
              <a:rPr lang="en-US" sz="6320" b="1" spc="-221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emergencies.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585360" y="8710403"/>
            <a:ext cx="9352359" cy="294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21"/>
              </a:lnSpc>
              <a:spcBef>
                <a:spcPct val="0"/>
              </a:spcBef>
            </a:pPr>
            <a:r>
              <a:rPr lang="en-US" sz="2221" b="1" spc="-77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BONUS 50 Points: how quickly should on call tech arrive for emergency call 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20996">
            <a:off x="11024058" y="4541624"/>
            <a:ext cx="16109668" cy="14469411"/>
          </a:xfrm>
          <a:custGeom>
            <a:avLst/>
            <a:gdLst/>
            <a:ahLst/>
            <a:cxnLst/>
            <a:rect l="l" t="t" r="r" b="b"/>
            <a:pathLst>
              <a:path w="16109668" h="14469411">
                <a:moveTo>
                  <a:pt x="0" y="0"/>
                </a:moveTo>
                <a:lnTo>
                  <a:pt x="16109668" y="0"/>
                </a:lnTo>
                <a:lnTo>
                  <a:pt x="16109668" y="14469410"/>
                </a:lnTo>
                <a:lnTo>
                  <a:pt x="0" y="14469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3204854">
            <a:off x="441664" y="620054"/>
            <a:ext cx="13660463" cy="5013697"/>
          </a:xfrm>
          <a:custGeom>
            <a:avLst/>
            <a:gdLst/>
            <a:ahLst/>
            <a:cxnLst/>
            <a:rect l="l" t="t" r="r" b="b"/>
            <a:pathLst>
              <a:path w="13660463" h="5013697">
                <a:moveTo>
                  <a:pt x="0" y="0"/>
                </a:moveTo>
                <a:lnTo>
                  <a:pt x="13660463" y="0"/>
                </a:lnTo>
                <a:lnTo>
                  <a:pt x="13660463" y="5013697"/>
                </a:lnTo>
                <a:lnTo>
                  <a:pt x="0" y="50136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929" t="-188597"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-6240371" y="1028700"/>
            <a:ext cx="12480743" cy="5378066"/>
          </a:xfrm>
          <a:custGeom>
            <a:avLst/>
            <a:gdLst/>
            <a:ahLst/>
            <a:cxnLst/>
            <a:rect l="l" t="t" r="r" b="b"/>
            <a:pathLst>
              <a:path w="12480743" h="5378066">
                <a:moveTo>
                  <a:pt x="0" y="0"/>
                </a:moveTo>
                <a:lnTo>
                  <a:pt x="12480742" y="0"/>
                </a:lnTo>
                <a:lnTo>
                  <a:pt x="12480742" y="5378066"/>
                </a:lnTo>
                <a:lnTo>
                  <a:pt x="0" y="53780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606735" y="1152354"/>
            <a:ext cx="14936224" cy="7982293"/>
            <a:chOff x="0" y="0"/>
            <a:chExt cx="8773401" cy="4688725"/>
          </a:xfrm>
        </p:grpSpPr>
        <p:sp>
          <p:nvSpPr>
            <p:cNvPr id="6" name="Freeform 6"/>
            <p:cNvSpPr/>
            <p:nvPr/>
          </p:nvSpPr>
          <p:spPr>
            <a:xfrm>
              <a:off x="-127" y="127"/>
              <a:ext cx="8773274" cy="4695710"/>
            </a:xfrm>
            <a:custGeom>
              <a:avLst/>
              <a:gdLst/>
              <a:ahLst/>
              <a:cxnLst/>
              <a:rect l="l" t="t" r="r" b="b"/>
              <a:pathLst>
                <a:path w="8773274" h="4695710">
                  <a:moveTo>
                    <a:pt x="8372208" y="4683010"/>
                  </a:moveTo>
                  <a:cubicBezTo>
                    <a:pt x="8316328" y="4695710"/>
                    <a:pt x="8290928" y="4683010"/>
                    <a:pt x="8233778" y="4683010"/>
                  </a:cubicBezTo>
                  <a:cubicBezTo>
                    <a:pt x="8176628" y="4683010"/>
                    <a:pt x="8085569" y="4670310"/>
                    <a:pt x="8085569" y="4670310"/>
                  </a:cubicBezTo>
                  <a:lnTo>
                    <a:pt x="707771" y="4670310"/>
                  </a:lnTo>
                  <a:lnTo>
                    <a:pt x="631063" y="4657610"/>
                  </a:lnTo>
                  <a:cubicBezTo>
                    <a:pt x="631063" y="4657610"/>
                    <a:pt x="533400" y="4670310"/>
                    <a:pt x="457581" y="4657610"/>
                  </a:cubicBezTo>
                  <a:cubicBezTo>
                    <a:pt x="381762" y="4644910"/>
                    <a:pt x="296418" y="4657610"/>
                    <a:pt x="296418" y="4657610"/>
                  </a:cubicBezTo>
                  <a:cubicBezTo>
                    <a:pt x="240284" y="4657610"/>
                    <a:pt x="162814" y="4653292"/>
                    <a:pt x="119507" y="4624082"/>
                  </a:cubicBezTo>
                  <a:cubicBezTo>
                    <a:pt x="47371" y="4575441"/>
                    <a:pt x="25400" y="4505210"/>
                    <a:pt x="0" y="4399419"/>
                  </a:cubicBezTo>
                  <a:lnTo>
                    <a:pt x="0" y="4198886"/>
                  </a:lnTo>
                  <a:cubicBezTo>
                    <a:pt x="0" y="4198886"/>
                    <a:pt x="12700" y="4113923"/>
                    <a:pt x="12700" y="4055630"/>
                  </a:cubicBezTo>
                  <a:cubicBezTo>
                    <a:pt x="12700" y="3997338"/>
                    <a:pt x="0" y="3907421"/>
                    <a:pt x="0" y="390742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8254225" y="0"/>
                  </a:lnTo>
                  <a:cubicBezTo>
                    <a:pt x="8354301" y="0"/>
                    <a:pt x="8422754" y="12700"/>
                    <a:pt x="8422754" y="12700"/>
                  </a:cubicBezTo>
                  <a:cubicBezTo>
                    <a:pt x="8486889" y="12700"/>
                    <a:pt x="8575662" y="36322"/>
                    <a:pt x="8633574" y="50800"/>
                  </a:cubicBezTo>
                  <a:cubicBezTo>
                    <a:pt x="8735174" y="76200"/>
                    <a:pt x="8760574" y="254000"/>
                    <a:pt x="8760574" y="350520"/>
                  </a:cubicBezTo>
                  <a:lnTo>
                    <a:pt x="8760574" y="3816616"/>
                  </a:lnTo>
                  <a:cubicBezTo>
                    <a:pt x="8760574" y="3816616"/>
                    <a:pt x="8773274" y="4185297"/>
                    <a:pt x="8773274" y="4218317"/>
                  </a:cubicBezTo>
                  <a:cubicBezTo>
                    <a:pt x="8773274" y="4251337"/>
                    <a:pt x="8750795" y="4359287"/>
                    <a:pt x="8732888" y="4405515"/>
                  </a:cubicBezTo>
                  <a:cubicBezTo>
                    <a:pt x="8707869" y="4470158"/>
                    <a:pt x="8718029" y="4527054"/>
                    <a:pt x="8666213" y="4571250"/>
                  </a:cubicBezTo>
                  <a:cubicBezTo>
                    <a:pt x="8630145" y="4602111"/>
                    <a:pt x="8576043" y="4639449"/>
                    <a:pt x="8530831" y="4656594"/>
                  </a:cubicBezTo>
                  <a:cubicBezTo>
                    <a:pt x="8485619" y="4673739"/>
                    <a:pt x="8427834" y="4670437"/>
                    <a:pt x="8371954" y="468313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3749944" y="659703"/>
            <a:ext cx="3409935" cy="1755816"/>
            <a:chOff x="0" y="0"/>
            <a:chExt cx="4546579" cy="2341088"/>
          </a:xfrm>
        </p:grpSpPr>
        <p:sp>
          <p:nvSpPr>
            <p:cNvPr id="8" name="Freeform 8"/>
            <p:cNvSpPr/>
            <p:nvPr/>
          </p:nvSpPr>
          <p:spPr>
            <a:xfrm rot="301328">
              <a:off x="77544" y="188447"/>
              <a:ext cx="4391492" cy="1964195"/>
            </a:xfrm>
            <a:custGeom>
              <a:avLst/>
              <a:gdLst/>
              <a:ahLst/>
              <a:cxnLst/>
              <a:rect l="l" t="t" r="r" b="b"/>
              <a:pathLst>
                <a:path w="4391492" h="1964195">
                  <a:moveTo>
                    <a:pt x="0" y="0"/>
                  </a:moveTo>
                  <a:lnTo>
                    <a:pt x="4391492" y="0"/>
                  </a:lnTo>
                  <a:lnTo>
                    <a:pt x="4391492" y="1964194"/>
                  </a:lnTo>
                  <a:lnTo>
                    <a:pt x="0" y="19641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-2211029">
              <a:off x="515908" y="600193"/>
              <a:ext cx="920748" cy="709813"/>
            </a:xfrm>
            <a:custGeom>
              <a:avLst/>
              <a:gdLst/>
              <a:ahLst/>
              <a:cxnLst/>
              <a:rect l="l" t="t" r="r" b="b"/>
              <a:pathLst>
                <a:path w="920748" h="709813">
                  <a:moveTo>
                    <a:pt x="0" y="0"/>
                  </a:moveTo>
                  <a:lnTo>
                    <a:pt x="920749" y="0"/>
                  </a:lnTo>
                  <a:lnTo>
                    <a:pt x="920749" y="709814"/>
                  </a:lnTo>
                  <a:lnTo>
                    <a:pt x="0" y="709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 rot="397350">
              <a:off x="1504504" y="753961"/>
              <a:ext cx="2626983" cy="9311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50"/>
                </a:lnSpc>
              </a:pPr>
              <a:r>
                <a:rPr lang="en-US" sz="2650" dirty="0">
                  <a:latin typeface="Sniglet"/>
                  <a:ea typeface="Sniglet"/>
                  <a:cs typeface="Sniglet"/>
                  <a:sym typeface="Sniglet"/>
                  <a:hlinkClick r:id="rId10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Back to Game Board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87991" y="543055"/>
            <a:ext cx="3355556" cy="1872464"/>
            <a:chOff x="0" y="0"/>
            <a:chExt cx="4474074" cy="2496619"/>
          </a:xfrm>
        </p:grpSpPr>
        <p:sp>
          <p:nvSpPr>
            <p:cNvPr id="12" name="Freeform 12"/>
            <p:cNvSpPr/>
            <p:nvPr/>
          </p:nvSpPr>
          <p:spPr>
            <a:xfrm rot="10296291" flipH="1">
              <a:off x="115791" y="299534"/>
              <a:ext cx="4242493" cy="1897551"/>
            </a:xfrm>
            <a:custGeom>
              <a:avLst/>
              <a:gdLst/>
              <a:ahLst/>
              <a:cxnLst/>
              <a:rect l="l" t="t" r="r" b="b"/>
              <a:pathLst>
                <a:path w="4242493" h="1897551">
                  <a:moveTo>
                    <a:pt x="4242493" y="0"/>
                  </a:moveTo>
                  <a:lnTo>
                    <a:pt x="0" y="0"/>
                  </a:lnTo>
                  <a:lnTo>
                    <a:pt x="0" y="1897551"/>
                  </a:lnTo>
                  <a:lnTo>
                    <a:pt x="4242493" y="1897551"/>
                  </a:lnTo>
                  <a:lnTo>
                    <a:pt x="4242493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 rot="-421480">
              <a:off x="1002343" y="906449"/>
              <a:ext cx="2490407" cy="1196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07"/>
                </a:lnSpc>
              </a:pPr>
              <a:r>
                <a:rPr lang="en-US" sz="7649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500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655308" y="2041958"/>
            <a:ext cx="5463200" cy="1837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00"/>
              </a:lnSpc>
            </a:pPr>
            <a:r>
              <a:rPr lang="en-US" sz="7100" b="1" spc="-248">
                <a:solidFill>
                  <a:srgbClr val="3903B6"/>
                </a:solidFill>
                <a:latin typeface="Roca Two Bold"/>
                <a:ea typeface="Roca Two Bold"/>
                <a:cs typeface="Roca Two Bold"/>
                <a:sym typeface="Roca Two Bold"/>
              </a:rPr>
              <a:t>Maintenance Manual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3188254" y="3926292"/>
            <a:ext cx="4498361" cy="4498361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9584" y="0"/>
                  </a:moveTo>
                  <a:lnTo>
                    <a:pt x="773216" y="0"/>
                  </a:lnTo>
                  <a:cubicBezTo>
                    <a:pt x="795078" y="0"/>
                    <a:pt x="812800" y="17722"/>
                    <a:pt x="812800" y="39584"/>
                  </a:cubicBezTo>
                  <a:lnTo>
                    <a:pt x="812800" y="773216"/>
                  </a:lnTo>
                  <a:cubicBezTo>
                    <a:pt x="812800" y="795078"/>
                    <a:pt x="795078" y="812800"/>
                    <a:pt x="773216" y="812800"/>
                  </a:cubicBezTo>
                  <a:lnTo>
                    <a:pt x="39584" y="812800"/>
                  </a:lnTo>
                  <a:cubicBezTo>
                    <a:pt x="17722" y="812800"/>
                    <a:pt x="0" y="795078"/>
                    <a:pt x="0" y="773216"/>
                  </a:cubicBezTo>
                  <a:lnTo>
                    <a:pt x="0" y="39584"/>
                  </a:lnTo>
                  <a:cubicBezTo>
                    <a:pt x="0" y="17722"/>
                    <a:pt x="17722" y="0"/>
                    <a:pt x="39584" y="0"/>
                  </a:cubicBezTo>
                  <a:close/>
                </a:path>
              </a:pathLst>
            </a:custGeom>
            <a:blipFill>
              <a:blip r:embed="rId13"/>
              <a:stretch>
                <a:fillRect l="-16666" r="-16666"/>
              </a:stretch>
            </a:blipFill>
          </p:spPr>
        </p:sp>
      </p:grpSp>
      <p:grpSp>
        <p:nvGrpSpPr>
          <p:cNvPr id="17" name="Group 17"/>
          <p:cNvGrpSpPr/>
          <p:nvPr/>
        </p:nvGrpSpPr>
        <p:grpSpPr>
          <a:xfrm>
            <a:off x="3149061" y="3468399"/>
            <a:ext cx="4576746" cy="214270"/>
            <a:chOff x="0" y="0"/>
            <a:chExt cx="3746500" cy="509270"/>
          </a:xfrm>
        </p:grpSpPr>
        <p:sp>
          <p:nvSpPr>
            <p:cNvPr id="18" name="Freeform 18"/>
            <p:cNvSpPr/>
            <p:nvPr/>
          </p:nvSpPr>
          <p:spPr>
            <a:xfrm>
              <a:off x="219710" y="191770"/>
              <a:ext cx="10438427" cy="125730"/>
            </a:xfrm>
            <a:custGeom>
              <a:avLst/>
              <a:gdLst/>
              <a:ahLst/>
              <a:cxnLst/>
              <a:rect l="l" t="t" r="r" b="b"/>
              <a:pathLst>
                <a:path w="10438427" h="125730">
                  <a:moveTo>
                    <a:pt x="67310" y="26670"/>
                  </a:moveTo>
                  <a:lnTo>
                    <a:pt x="435610" y="2540"/>
                  </a:lnTo>
                  <a:lnTo>
                    <a:pt x="435610" y="54610"/>
                  </a:lnTo>
                  <a:lnTo>
                    <a:pt x="435610" y="123190"/>
                  </a:lnTo>
                  <a:lnTo>
                    <a:pt x="417830" y="123190"/>
                  </a:lnTo>
                  <a:lnTo>
                    <a:pt x="377190" y="119380"/>
                  </a:lnTo>
                  <a:lnTo>
                    <a:pt x="323850" y="124460"/>
                  </a:lnTo>
                  <a:lnTo>
                    <a:pt x="269240" y="124460"/>
                  </a:lnTo>
                  <a:lnTo>
                    <a:pt x="110490" y="123190"/>
                  </a:lnTo>
                  <a:lnTo>
                    <a:pt x="87630" y="115570"/>
                  </a:lnTo>
                  <a:lnTo>
                    <a:pt x="54610" y="125730"/>
                  </a:lnTo>
                  <a:lnTo>
                    <a:pt x="0" y="121920"/>
                  </a:lnTo>
                  <a:lnTo>
                    <a:pt x="0" y="26670"/>
                  </a:lnTo>
                  <a:lnTo>
                    <a:pt x="67310" y="26670"/>
                  </a:lnTo>
                  <a:close/>
                  <a:moveTo>
                    <a:pt x="1238807" y="24130"/>
                  </a:moveTo>
                  <a:lnTo>
                    <a:pt x="1238807" y="106680"/>
                  </a:lnTo>
                  <a:lnTo>
                    <a:pt x="2354746" y="107950"/>
                  </a:lnTo>
                  <a:lnTo>
                    <a:pt x="2585629" y="107950"/>
                  </a:lnTo>
                  <a:lnTo>
                    <a:pt x="2811016" y="102870"/>
                  </a:lnTo>
                  <a:lnTo>
                    <a:pt x="3058392" y="120650"/>
                  </a:lnTo>
                  <a:lnTo>
                    <a:pt x="3058392" y="52070"/>
                  </a:lnTo>
                  <a:lnTo>
                    <a:pt x="3058392" y="25400"/>
                  </a:lnTo>
                  <a:lnTo>
                    <a:pt x="1519166" y="24130"/>
                  </a:lnTo>
                  <a:cubicBezTo>
                    <a:pt x="1513668" y="24130"/>
                    <a:pt x="1238807" y="24130"/>
                    <a:pt x="1238807" y="24130"/>
                  </a:cubicBezTo>
                  <a:close/>
                  <a:moveTo>
                    <a:pt x="8835987" y="11430"/>
                  </a:moveTo>
                  <a:lnTo>
                    <a:pt x="8742534" y="3810"/>
                  </a:lnTo>
                  <a:lnTo>
                    <a:pt x="8093860" y="2540"/>
                  </a:lnTo>
                  <a:lnTo>
                    <a:pt x="7868473" y="2540"/>
                  </a:lnTo>
                  <a:lnTo>
                    <a:pt x="7648583" y="7620"/>
                  </a:lnTo>
                  <a:lnTo>
                    <a:pt x="7478170" y="2540"/>
                  </a:lnTo>
                  <a:lnTo>
                    <a:pt x="7401208" y="2540"/>
                  </a:lnTo>
                  <a:lnTo>
                    <a:pt x="7401208" y="71120"/>
                  </a:lnTo>
                  <a:lnTo>
                    <a:pt x="7401208" y="123190"/>
                  </a:lnTo>
                  <a:lnTo>
                    <a:pt x="8907450" y="99060"/>
                  </a:lnTo>
                  <a:lnTo>
                    <a:pt x="9182312" y="99060"/>
                  </a:lnTo>
                  <a:lnTo>
                    <a:pt x="9182312" y="3810"/>
                  </a:lnTo>
                  <a:lnTo>
                    <a:pt x="8962423" y="0"/>
                  </a:lnTo>
                  <a:lnTo>
                    <a:pt x="8835987" y="11430"/>
                  </a:lnTo>
                  <a:close/>
                  <a:moveTo>
                    <a:pt x="5741043" y="26670"/>
                  </a:moveTo>
                  <a:lnTo>
                    <a:pt x="4823005" y="17780"/>
                  </a:lnTo>
                  <a:lnTo>
                    <a:pt x="4614110" y="22860"/>
                  </a:lnTo>
                  <a:lnTo>
                    <a:pt x="4383226" y="73660"/>
                  </a:lnTo>
                  <a:lnTo>
                    <a:pt x="4383226" y="100330"/>
                  </a:lnTo>
                  <a:lnTo>
                    <a:pt x="5812507" y="101600"/>
                  </a:lnTo>
                  <a:lnTo>
                    <a:pt x="6070877" y="101600"/>
                  </a:lnTo>
                  <a:lnTo>
                    <a:pt x="6070877" y="19050"/>
                  </a:lnTo>
                  <a:lnTo>
                    <a:pt x="5861982" y="15240"/>
                  </a:lnTo>
                  <a:lnTo>
                    <a:pt x="5741043" y="26670"/>
                  </a:lnTo>
                  <a:close/>
                  <a:moveTo>
                    <a:pt x="10082827" y="0"/>
                  </a:moveTo>
                  <a:lnTo>
                    <a:pt x="10018057" y="0"/>
                  </a:lnTo>
                  <a:lnTo>
                    <a:pt x="10018057" y="82550"/>
                  </a:lnTo>
                  <a:lnTo>
                    <a:pt x="10070127" y="86360"/>
                  </a:lnTo>
                  <a:lnTo>
                    <a:pt x="10099337" y="74930"/>
                  </a:lnTo>
                  <a:lnTo>
                    <a:pt x="10122197" y="82550"/>
                  </a:lnTo>
                  <a:lnTo>
                    <a:pt x="10275866" y="83820"/>
                  </a:lnTo>
                  <a:lnTo>
                    <a:pt x="10329207" y="83820"/>
                  </a:lnTo>
                  <a:lnTo>
                    <a:pt x="10381277" y="78740"/>
                  </a:lnTo>
                  <a:lnTo>
                    <a:pt x="10421916" y="71120"/>
                  </a:lnTo>
                  <a:lnTo>
                    <a:pt x="10438427" y="71120"/>
                  </a:lnTo>
                  <a:lnTo>
                    <a:pt x="10438427" y="27940"/>
                  </a:lnTo>
                  <a:lnTo>
                    <a:pt x="10438427" y="0"/>
                  </a:lnTo>
                  <a:lnTo>
                    <a:pt x="10082827" y="0"/>
                  </a:lnTo>
                  <a:close/>
                </a:path>
              </a:pathLst>
            </a:custGeom>
            <a:solidFill>
              <a:srgbClr val="FFA5F0"/>
            </a:solidFill>
          </p:spPr>
        </p:sp>
      </p:grpSp>
      <p:sp>
        <p:nvSpPr>
          <p:cNvPr id="19" name="Freeform 19"/>
          <p:cNvSpPr/>
          <p:nvPr/>
        </p:nvSpPr>
        <p:spPr>
          <a:xfrm>
            <a:off x="9261540" y="2262292"/>
            <a:ext cx="6193372" cy="5762416"/>
          </a:xfrm>
          <a:custGeom>
            <a:avLst/>
            <a:gdLst/>
            <a:ahLst/>
            <a:cxnLst/>
            <a:rect l="l" t="t" r="r" b="b"/>
            <a:pathLst>
              <a:path w="6193372" h="5762416">
                <a:moveTo>
                  <a:pt x="0" y="0"/>
                </a:moveTo>
                <a:lnTo>
                  <a:pt x="6193371" y="0"/>
                </a:lnTo>
                <a:lnTo>
                  <a:pt x="6193371" y="5762416"/>
                </a:lnTo>
                <a:lnTo>
                  <a:pt x="0" y="576241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8543091" y="3241203"/>
            <a:ext cx="7630269" cy="4046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20"/>
              </a:lnSpc>
            </a:pPr>
            <a:r>
              <a:rPr lang="en-US" sz="6320" b="1" spc="-221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Name at least 4 </a:t>
            </a:r>
          </a:p>
          <a:p>
            <a:pPr algn="ctr">
              <a:lnSpc>
                <a:spcPts val="6320"/>
              </a:lnSpc>
            </a:pPr>
            <a:r>
              <a:rPr lang="en-US" sz="6320" b="1" spc="-221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work order priorities </a:t>
            </a:r>
          </a:p>
          <a:p>
            <a:pPr algn="ctr">
              <a:lnSpc>
                <a:spcPts val="6320"/>
              </a:lnSpc>
            </a:pPr>
            <a:r>
              <a:rPr lang="en-US" sz="6320" b="1" spc="-221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that must be </a:t>
            </a:r>
          </a:p>
          <a:p>
            <a:pPr algn="ctr">
              <a:lnSpc>
                <a:spcPts val="6320"/>
              </a:lnSpc>
            </a:pPr>
            <a:r>
              <a:rPr lang="en-US" sz="6320" b="1" spc="-221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completed before the </a:t>
            </a:r>
          </a:p>
          <a:p>
            <a:pPr algn="ctr">
              <a:lnSpc>
                <a:spcPts val="6320"/>
              </a:lnSpc>
              <a:spcBef>
                <a:spcPct val="0"/>
              </a:spcBef>
            </a:pPr>
            <a:r>
              <a:rPr lang="en-US" sz="6320" b="1" spc="-221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end of the day.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F8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20996">
            <a:off x="11024058" y="4541624"/>
            <a:ext cx="16109668" cy="14469411"/>
          </a:xfrm>
          <a:custGeom>
            <a:avLst/>
            <a:gdLst/>
            <a:ahLst/>
            <a:cxnLst/>
            <a:rect l="l" t="t" r="r" b="b"/>
            <a:pathLst>
              <a:path w="16109668" h="14469411">
                <a:moveTo>
                  <a:pt x="0" y="0"/>
                </a:moveTo>
                <a:lnTo>
                  <a:pt x="16109668" y="0"/>
                </a:lnTo>
                <a:lnTo>
                  <a:pt x="16109668" y="14469410"/>
                </a:lnTo>
                <a:lnTo>
                  <a:pt x="0" y="14469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3204854">
            <a:off x="441664" y="620054"/>
            <a:ext cx="13660463" cy="5013697"/>
          </a:xfrm>
          <a:custGeom>
            <a:avLst/>
            <a:gdLst/>
            <a:ahLst/>
            <a:cxnLst/>
            <a:rect l="l" t="t" r="r" b="b"/>
            <a:pathLst>
              <a:path w="13660463" h="5013697">
                <a:moveTo>
                  <a:pt x="0" y="0"/>
                </a:moveTo>
                <a:lnTo>
                  <a:pt x="13660463" y="0"/>
                </a:lnTo>
                <a:lnTo>
                  <a:pt x="13660463" y="5013697"/>
                </a:lnTo>
                <a:lnTo>
                  <a:pt x="0" y="50136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929" t="-188597"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-6240371" y="1028700"/>
            <a:ext cx="12480743" cy="5378066"/>
          </a:xfrm>
          <a:custGeom>
            <a:avLst/>
            <a:gdLst/>
            <a:ahLst/>
            <a:cxnLst/>
            <a:rect l="l" t="t" r="r" b="b"/>
            <a:pathLst>
              <a:path w="12480743" h="5378066">
                <a:moveTo>
                  <a:pt x="0" y="0"/>
                </a:moveTo>
                <a:lnTo>
                  <a:pt x="12480742" y="0"/>
                </a:lnTo>
                <a:lnTo>
                  <a:pt x="12480742" y="5378066"/>
                </a:lnTo>
                <a:lnTo>
                  <a:pt x="0" y="53780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606735" y="1152354"/>
            <a:ext cx="14936224" cy="7982293"/>
            <a:chOff x="0" y="0"/>
            <a:chExt cx="8773401" cy="4688725"/>
          </a:xfrm>
        </p:grpSpPr>
        <p:sp>
          <p:nvSpPr>
            <p:cNvPr id="6" name="Freeform 6"/>
            <p:cNvSpPr/>
            <p:nvPr/>
          </p:nvSpPr>
          <p:spPr>
            <a:xfrm>
              <a:off x="-127" y="127"/>
              <a:ext cx="8773274" cy="4695710"/>
            </a:xfrm>
            <a:custGeom>
              <a:avLst/>
              <a:gdLst/>
              <a:ahLst/>
              <a:cxnLst/>
              <a:rect l="l" t="t" r="r" b="b"/>
              <a:pathLst>
                <a:path w="8773274" h="4695710">
                  <a:moveTo>
                    <a:pt x="8372208" y="4683010"/>
                  </a:moveTo>
                  <a:cubicBezTo>
                    <a:pt x="8316328" y="4695710"/>
                    <a:pt x="8290928" y="4683010"/>
                    <a:pt x="8233778" y="4683010"/>
                  </a:cubicBezTo>
                  <a:cubicBezTo>
                    <a:pt x="8176628" y="4683010"/>
                    <a:pt x="8085569" y="4670310"/>
                    <a:pt x="8085569" y="4670310"/>
                  </a:cubicBezTo>
                  <a:lnTo>
                    <a:pt x="707771" y="4670310"/>
                  </a:lnTo>
                  <a:lnTo>
                    <a:pt x="631063" y="4657610"/>
                  </a:lnTo>
                  <a:cubicBezTo>
                    <a:pt x="631063" y="4657610"/>
                    <a:pt x="533400" y="4670310"/>
                    <a:pt x="457581" y="4657610"/>
                  </a:cubicBezTo>
                  <a:cubicBezTo>
                    <a:pt x="381762" y="4644910"/>
                    <a:pt x="296418" y="4657610"/>
                    <a:pt x="296418" y="4657610"/>
                  </a:cubicBezTo>
                  <a:cubicBezTo>
                    <a:pt x="240284" y="4657610"/>
                    <a:pt x="162814" y="4653292"/>
                    <a:pt x="119507" y="4624082"/>
                  </a:cubicBezTo>
                  <a:cubicBezTo>
                    <a:pt x="47371" y="4575441"/>
                    <a:pt x="25400" y="4505210"/>
                    <a:pt x="0" y="4399419"/>
                  </a:cubicBezTo>
                  <a:lnTo>
                    <a:pt x="0" y="4198886"/>
                  </a:lnTo>
                  <a:cubicBezTo>
                    <a:pt x="0" y="4198886"/>
                    <a:pt x="12700" y="4113923"/>
                    <a:pt x="12700" y="4055630"/>
                  </a:cubicBezTo>
                  <a:cubicBezTo>
                    <a:pt x="12700" y="3997338"/>
                    <a:pt x="0" y="3907421"/>
                    <a:pt x="0" y="390742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8254225" y="0"/>
                  </a:lnTo>
                  <a:cubicBezTo>
                    <a:pt x="8354301" y="0"/>
                    <a:pt x="8422754" y="12700"/>
                    <a:pt x="8422754" y="12700"/>
                  </a:cubicBezTo>
                  <a:cubicBezTo>
                    <a:pt x="8486889" y="12700"/>
                    <a:pt x="8575662" y="36322"/>
                    <a:pt x="8633574" y="50800"/>
                  </a:cubicBezTo>
                  <a:cubicBezTo>
                    <a:pt x="8735174" y="76200"/>
                    <a:pt x="8760574" y="254000"/>
                    <a:pt x="8760574" y="350520"/>
                  </a:cubicBezTo>
                  <a:lnTo>
                    <a:pt x="8760574" y="3816616"/>
                  </a:lnTo>
                  <a:cubicBezTo>
                    <a:pt x="8760574" y="3816616"/>
                    <a:pt x="8773274" y="4185297"/>
                    <a:pt x="8773274" y="4218317"/>
                  </a:cubicBezTo>
                  <a:cubicBezTo>
                    <a:pt x="8773274" y="4251337"/>
                    <a:pt x="8750795" y="4359287"/>
                    <a:pt x="8732888" y="4405515"/>
                  </a:cubicBezTo>
                  <a:cubicBezTo>
                    <a:pt x="8707869" y="4470158"/>
                    <a:pt x="8718029" y="4527054"/>
                    <a:pt x="8666213" y="4571250"/>
                  </a:cubicBezTo>
                  <a:cubicBezTo>
                    <a:pt x="8630145" y="4602111"/>
                    <a:pt x="8576043" y="4639449"/>
                    <a:pt x="8530831" y="4656594"/>
                  </a:cubicBezTo>
                  <a:cubicBezTo>
                    <a:pt x="8485619" y="4673739"/>
                    <a:pt x="8427834" y="4670437"/>
                    <a:pt x="8371954" y="468313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2638989" y="2088596"/>
            <a:ext cx="5463200" cy="1837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00"/>
              </a:lnSpc>
            </a:pPr>
            <a:r>
              <a:rPr lang="en-US" sz="7100" b="1" spc="-248">
                <a:solidFill>
                  <a:srgbClr val="3903B6"/>
                </a:solidFill>
                <a:latin typeface="Roca Two Bold"/>
                <a:ea typeface="Roca Two Bold"/>
                <a:cs typeface="Roca Two Bold"/>
                <a:sym typeface="Roca Two Bold"/>
              </a:rPr>
              <a:t>Leasing Manual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3149061" y="3468399"/>
            <a:ext cx="4576746" cy="214270"/>
            <a:chOff x="0" y="0"/>
            <a:chExt cx="3746500" cy="509270"/>
          </a:xfrm>
        </p:grpSpPr>
        <p:sp>
          <p:nvSpPr>
            <p:cNvPr id="9" name="Freeform 9"/>
            <p:cNvSpPr/>
            <p:nvPr/>
          </p:nvSpPr>
          <p:spPr>
            <a:xfrm>
              <a:off x="219710" y="191770"/>
              <a:ext cx="10438427" cy="125730"/>
            </a:xfrm>
            <a:custGeom>
              <a:avLst/>
              <a:gdLst/>
              <a:ahLst/>
              <a:cxnLst/>
              <a:rect l="l" t="t" r="r" b="b"/>
              <a:pathLst>
                <a:path w="10438427" h="125730">
                  <a:moveTo>
                    <a:pt x="67310" y="26670"/>
                  </a:moveTo>
                  <a:lnTo>
                    <a:pt x="435610" y="2540"/>
                  </a:lnTo>
                  <a:lnTo>
                    <a:pt x="435610" y="54610"/>
                  </a:lnTo>
                  <a:lnTo>
                    <a:pt x="435610" y="123190"/>
                  </a:lnTo>
                  <a:lnTo>
                    <a:pt x="417830" y="123190"/>
                  </a:lnTo>
                  <a:lnTo>
                    <a:pt x="377190" y="119380"/>
                  </a:lnTo>
                  <a:lnTo>
                    <a:pt x="323850" y="124460"/>
                  </a:lnTo>
                  <a:lnTo>
                    <a:pt x="269240" y="124460"/>
                  </a:lnTo>
                  <a:lnTo>
                    <a:pt x="110490" y="123190"/>
                  </a:lnTo>
                  <a:lnTo>
                    <a:pt x="87630" y="115570"/>
                  </a:lnTo>
                  <a:lnTo>
                    <a:pt x="54610" y="125730"/>
                  </a:lnTo>
                  <a:lnTo>
                    <a:pt x="0" y="121920"/>
                  </a:lnTo>
                  <a:lnTo>
                    <a:pt x="0" y="26670"/>
                  </a:lnTo>
                  <a:lnTo>
                    <a:pt x="67310" y="26670"/>
                  </a:lnTo>
                  <a:close/>
                  <a:moveTo>
                    <a:pt x="1238807" y="24130"/>
                  </a:moveTo>
                  <a:lnTo>
                    <a:pt x="1238807" y="106680"/>
                  </a:lnTo>
                  <a:lnTo>
                    <a:pt x="2354746" y="107950"/>
                  </a:lnTo>
                  <a:lnTo>
                    <a:pt x="2585629" y="107950"/>
                  </a:lnTo>
                  <a:lnTo>
                    <a:pt x="2811016" y="102870"/>
                  </a:lnTo>
                  <a:lnTo>
                    <a:pt x="3058392" y="120650"/>
                  </a:lnTo>
                  <a:lnTo>
                    <a:pt x="3058392" y="52070"/>
                  </a:lnTo>
                  <a:lnTo>
                    <a:pt x="3058392" y="25400"/>
                  </a:lnTo>
                  <a:lnTo>
                    <a:pt x="1519166" y="24130"/>
                  </a:lnTo>
                  <a:cubicBezTo>
                    <a:pt x="1513668" y="24130"/>
                    <a:pt x="1238807" y="24130"/>
                    <a:pt x="1238807" y="24130"/>
                  </a:cubicBezTo>
                  <a:close/>
                  <a:moveTo>
                    <a:pt x="8835987" y="11430"/>
                  </a:moveTo>
                  <a:lnTo>
                    <a:pt x="8742534" y="3810"/>
                  </a:lnTo>
                  <a:lnTo>
                    <a:pt x="8093860" y="2540"/>
                  </a:lnTo>
                  <a:lnTo>
                    <a:pt x="7868473" y="2540"/>
                  </a:lnTo>
                  <a:lnTo>
                    <a:pt x="7648583" y="7620"/>
                  </a:lnTo>
                  <a:lnTo>
                    <a:pt x="7478170" y="2540"/>
                  </a:lnTo>
                  <a:lnTo>
                    <a:pt x="7401208" y="2540"/>
                  </a:lnTo>
                  <a:lnTo>
                    <a:pt x="7401208" y="71120"/>
                  </a:lnTo>
                  <a:lnTo>
                    <a:pt x="7401208" y="123190"/>
                  </a:lnTo>
                  <a:lnTo>
                    <a:pt x="8907450" y="99060"/>
                  </a:lnTo>
                  <a:lnTo>
                    <a:pt x="9182312" y="99060"/>
                  </a:lnTo>
                  <a:lnTo>
                    <a:pt x="9182312" y="3810"/>
                  </a:lnTo>
                  <a:lnTo>
                    <a:pt x="8962423" y="0"/>
                  </a:lnTo>
                  <a:lnTo>
                    <a:pt x="8835987" y="11430"/>
                  </a:lnTo>
                  <a:close/>
                  <a:moveTo>
                    <a:pt x="5741043" y="26670"/>
                  </a:moveTo>
                  <a:lnTo>
                    <a:pt x="4823005" y="17780"/>
                  </a:lnTo>
                  <a:lnTo>
                    <a:pt x="4614110" y="22860"/>
                  </a:lnTo>
                  <a:lnTo>
                    <a:pt x="4383226" y="73660"/>
                  </a:lnTo>
                  <a:lnTo>
                    <a:pt x="4383226" y="100330"/>
                  </a:lnTo>
                  <a:lnTo>
                    <a:pt x="5812507" y="101600"/>
                  </a:lnTo>
                  <a:lnTo>
                    <a:pt x="6070877" y="101600"/>
                  </a:lnTo>
                  <a:lnTo>
                    <a:pt x="6070877" y="19050"/>
                  </a:lnTo>
                  <a:lnTo>
                    <a:pt x="5861982" y="15240"/>
                  </a:lnTo>
                  <a:lnTo>
                    <a:pt x="5741043" y="26670"/>
                  </a:lnTo>
                  <a:close/>
                  <a:moveTo>
                    <a:pt x="10082827" y="0"/>
                  </a:moveTo>
                  <a:lnTo>
                    <a:pt x="10018057" y="0"/>
                  </a:lnTo>
                  <a:lnTo>
                    <a:pt x="10018057" y="82550"/>
                  </a:lnTo>
                  <a:lnTo>
                    <a:pt x="10070127" y="86360"/>
                  </a:lnTo>
                  <a:lnTo>
                    <a:pt x="10099337" y="74930"/>
                  </a:lnTo>
                  <a:lnTo>
                    <a:pt x="10122197" y="82550"/>
                  </a:lnTo>
                  <a:lnTo>
                    <a:pt x="10275866" y="83820"/>
                  </a:lnTo>
                  <a:lnTo>
                    <a:pt x="10329207" y="83820"/>
                  </a:lnTo>
                  <a:lnTo>
                    <a:pt x="10381277" y="78740"/>
                  </a:lnTo>
                  <a:lnTo>
                    <a:pt x="10421916" y="71120"/>
                  </a:lnTo>
                  <a:lnTo>
                    <a:pt x="10438427" y="71120"/>
                  </a:lnTo>
                  <a:lnTo>
                    <a:pt x="10438427" y="27940"/>
                  </a:lnTo>
                  <a:lnTo>
                    <a:pt x="10438427" y="0"/>
                  </a:lnTo>
                  <a:lnTo>
                    <a:pt x="10082827" y="0"/>
                  </a:lnTo>
                  <a:close/>
                </a:path>
              </a:pathLst>
            </a:custGeom>
            <a:solidFill>
              <a:srgbClr val="FFA5F0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3749944" y="659703"/>
            <a:ext cx="3409935" cy="1755816"/>
            <a:chOff x="0" y="0"/>
            <a:chExt cx="4546579" cy="2341088"/>
          </a:xfrm>
        </p:grpSpPr>
        <p:sp>
          <p:nvSpPr>
            <p:cNvPr id="11" name="Freeform 11"/>
            <p:cNvSpPr/>
            <p:nvPr/>
          </p:nvSpPr>
          <p:spPr>
            <a:xfrm rot="301328">
              <a:off x="77544" y="188447"/>
              <a:ext cx="4391492" cy="1964195"/>
            </a:xfrm>
            <a:custGeom>
              <a:avLst/>
              <a:gdLst/>
              <a:ahLst/>
              <a:cxnLst/>
              <a:rect l="l" t="t" r="r" b="b"/>
              <a:pathLst>
                <a:path w="4391492" h="1964195">
                  <a:moveTo>
                    <a:pt x="0" y="0"/>
                  </a:moveTo>
                  <a:lnTo>
                    <a:pt x="4391492" y="0"/>
                  </a:lnTo>
                  <a:lnTo>
                    <a:pt x="4391492" y="1964194"/>
                  </a:lnTo>
                  <a:lnTo>
                    <a:pt x="0" y="19641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-2211029">
              <a:off x="515908" y="600193"/>
              <a:ext cx="920748" cy="709813"/>
            </a:xfrm>
            <a:custGeom>
              <a:avLst/>
              <a:gdLst/>
              <a:ahLst/>
              <a:cxnLst/>
              <a:rect l="l" t="t" r="r" b="b"/>
              <a:pathLst>
                <a:path w="920748" h="709813">
                  <a:moveTo>
                    <a:pt x="0" y="0"/>
                  </a:moveTo>
                  <a:lnTo>
                    <a:pt x="920749" y="0"/>
                  </a:lnTo>
                  <a:lnTo>
                    <a:pt x="920749" y="709814"/>
                  </a:lnTo>
                  <a:lnTo>
                    <a:pt x="0" y="709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 rot="397350">
              <a:off x="1504504" y="753961"/>
              <a:ext cx="2626983" cy="9311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50"/>
                </a:lnSpc>
              </a:pPr>
              <a:r>
                <a:rPr lang="en-US" sz="2650" dirty="0">
                  <a:latin typeface="Sniglet"/>
                  <a:ea typeface="Sniglet"/>
                  <a:cs typeface="Sniglet"/>
                  <a:sym typeface="Sniglet"/>
                  <a:hlinkClick r:id="rId10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Back to Game Board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87991" y="543055"/>
            <a:ext cx="3355556" cy="1872464"/>
            <a:chOff x="0" y="0"/>
            <a:chExt cx="4474074" cy="2496619"/>
          </a:xfrm>
        </p:grpSpPr>
        <p:sp>
          <p:nvSpPr>
            <p:cNvPr id="15" name="Freeform 15"/>
            <p:cNvSpPr/>
            <p:nvPr/>
          </p:nvSpPr>
          <p:spPr>
            <a:xfrm rot="10296291" flipH="1">
              <a:off x="115791" y="299534"/>
              <a:ext cx="4242493" cy="1897551"/>
            </a:xfrm>
            <a:custGeom>
              <a:avLst/>
              <a:gdLst/>
              <a:ahLst/>
              <a:cxnLst/>
              <a:rect l="l" t="t" r="r" b="b"/>
              <a:pathLst>
                <a:path w="4242493" h="1897551">
                  <a:moveTo>
                    <a:pt x="4242493" y="0"/>
                  </a:moveTo>
                  <a:lnTo>
                    <a:pt x="0" y="0"/>
                  </a:lnTo>
                  <a:lnTo>
                    <a:pt x="0" y="1897551"/>
                  </a:lnTo>
                  <a:lnTo>
                    <a:pt x="4242493" y="1897551"/>
                  </a:lnTo>
                  <a:lnTo>
                    <a:pt x="4242493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 rot="-421480">
              <a:off x="1002343" y="906449"/>
              <a:ext cx="2490407" cy="1196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07"/>
                </a:lnSpc>
              </a:pPr>
              <a:r>
                <a:rPr lang="en-US" sz="7649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100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2224152" y="4098870"/>
            <a:ext cx="6292874" cy="3542924"/>
          </a:xfrm>
          <a:custGeom>
            <a:avLst/>
            <a:gdLst/>
            <a:ahLst/>
            <a:cxnLst/>
            <a:rect l="l" t="t" r="r" b="b"/>
            <a:pathLst>
              <a:path w="6292874" h="3542924">
                <a:moveTo>
                  <a:pt x="0" y="0"/>
                </a:moveTo>
                <a:lnTo>
                  <a:pt x="6292873" y="0"/>
                </a:lnTo>
                <a:lnTo>
                  <a:pt x="6292873" y="3542925"/>
                </a:lnTo>
                <a:lnTo>
                  <a:pt x="0" y="354292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9074847" y="2688685"/>
            <a:ext cx="7420095" cy="4909630"/>
          </a:xfrm>
          <a:custGeom>
            <a:avLst/>
            <a:gdLst/>
            <a:ahLst/>
            <a:cxnLst/>
            <a:rect l="l" t="t" r="r" b="b"/>
            <a:pathLst>
              <a:path w="7420095" h="4909630">
                <a:moveTo>
                  <a:pt x="0" y="0"/>
                </a:moveTo>
                <a:lnTo>
                  <a:pt x="7420096" y="0"/>
                </a:lnTo>
                <a:lnTo>
                  <a:pt x="7420096" y="4909630"/>
                </a:lnTo>
                <a:lnTo>
                  <a:pt x="0" y="490963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0028077" y="3796969"/>
            <a:ext cx="5513636" cy="2446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20"/>
              </a:lnSpc>
            </a:pPr>
            <a:r>
              <a:rPr lang="en-US" sz="6320" b="1" spc="-221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Name 3 factors </a:t>
            </a:r>
          </a:p>
          <a:p>
            <a:pPr algn="ctr">
              <a:lnSpc>
                <a:spcPts val="6320"/>
              </a:lnSpc>
            </a:pPr>
            <a:r>
              <a:rPr lang="en-US" sz="6320" b="1" spc="-221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included in a </a:t>
            </a:r>
          </a:p>
          <a:p>
            <a:pPr algn="ctr">
              <a:lnSpc>
                <a:spcPts val="6320"/>
              </a:lnSpc>
              <a:spcBef>
                <a:spcPct val="0"/>
              </a:spcBef>
            </a:pPr>
            <a:r>
              <a:rPr lang="en-US" sz="6320" b="1" spc="-221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market study.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F8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20996">
            <a:off x="11024058" y="4541624"/>
            <a:ext cx="16109668" cy="14469411"/>
          </a:xfrm>
          <a:custGeom>
            <a:avLst/>
            <a:gdLst/>
            <a:ahLst/>
            <a:cxnLst/>
            <a:rect l="l" t="t" r="r" b="b"/>
            <a:pathLst>
              <a:path w="16109668" h="14469411">
                <a:moveTo>
                  <a:pt x="0" y="0"/>
                </a:moveTo>
                <a:lnTo>
                  <a:pt x="16109668" y="0"/>
                </a:lnTo>
                <a:lnTo>
                  <a:pt x="16109668" y="14469410"/>
                </a:lnTo>
                <a:lnTo>
                  <a:pt x="0" y="14469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3204854">
            <a:off x="441664" y="620054"/>
            <a:ext cx="13660463" cy="5013697"/>
          </a:xfrm>
          <a:custGeom>
            <a:avLst/>
            <a:gdLst/>
            <a:ahLst/>
            <a:cxnLst/>
            <a:rect l="l" t="t" r="r" b="b"/>
            <a:pathLst>
              <a:path w="13660463" h="5013697">
                <a:moveTo>
                  <a:pt x="0" y="0"/>
                </a:moveTo>
                <a:lnTo>
                  <a:pt x="13660463" y="0"/>
                </a:lnTo>
                <a:lnTo>
                  <a:pt x="13660463" y="5013697"/>
                </a:lnTo>
                <a:lnTo>
                  <a:pt x="0" y="50136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929" t="-188597"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-6240371" y="1028700"/>
            <a:ext cx="12480743" cy="5378066"/>
          </a:xfrm>
          <a:custGeom>
            <a:avLst/>
            <a:gdLst/>
            <a:ahLst/>
            <a:cxnLst/>
            <a:rect l="l" t="t" r="r" b="b"/>
            <a:pathLst>
              <a:path w="12480743" h="5378066">
                <a:moveTo>
                  <a:pt x="0" y="0"/>
                </a:moveTo>
                <a:lnTo>
                  <a:pt x="12480742" y="0"/>
                </a:lnTo>
                <a:lnTo>
                  <a:pt x="12480742" y="5378066"/>
                </a:lnTo>
                <a:lnTo>
                  <a:pt x="0" y="53780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606735" y="1152354"/>
            <a:ext cx="14936224" cy="7982293"/>
            <a:chOff x="0" y="0"/>
            <a:chExt cx="8773401" cy="4688725"/>
          </a:xfrm>
        </p:grpSpPr>
        <p:sp>
          <p:nvSpPr>
            <p:cNvPr id="6" name="Freeform 6"/>
            <p:cNvSpPr/>
            <p:nvPr/>
          </p:nvSpPr>
          <p:spPr>
            <a:xfrm>
              <a:off x="-127" y="127"/>
              <a:ext cx="8773274" cy="4695710"/>
            </a:xfrm>
            <a:custGeom>
              <a:avLst/>
              <a:gdLst/>
              <a:ahLst/>
              <a:cxnLst/>
              <a:rect l="l" t="t" r="r" b="b"/>
              <a:pathLst>
                <a:path w="8773274" h="4695710">
                  <a:moveTo>
                    <a:pt x="8372208" y="4683010"/>
                  </a:moveTo>
                  <a:cubicBezTo>
                    <a:pt x="8316328" y="4695710"/>
                    <a:pt x="8290928" y="4683010"/>
                    <a:pt x="8233778" y="4683010"/>
                  </a:cubicBezTo>
                  <a:cubicBezTo>
                    <a:pt x="8176628" y="4683010"/>
                    <a:pt x="8085569" y="4670310"/>
                    <a:pt x="8085569" y="4670310"/>
                  </a:cubicBezTo>
                  <a:lnTo>
                    <a:pt x="707771" y="4670310"/>
                  </a:lnTo>
                  <a:lnTo>
                    <a:pt x="631063" y="4657610"/>
                  </a:lnTo>
                  <a:cubicBezTo>
                    <a:pt x="631063" y="4657610"/>
                    <a:pt x="533400" y="4670310"/>
                    <a:pt x="457581" y="4657610"/>
                  </a:cubicBezTo>
                  <a:cubicBezTo>
                    <a:pt x="381762" y="4644910"/>
                    <a:pt x="296418" y="4657610"/>
                    <a:pt x="296418" y="4657610"/>
                  </a:cubicBezTo>
                  <a:cubicBezTo>
                    <a:pt x="240284" y="4657610"/>
                    <a:pt x="162814" y="4653292"/>
                    <a:pt x="119507" y="4624082"/>
                  </a:cubicBezTo>
                  <a:cubicBezTo>
                    <a:pt x="47371" y="4575441"/>
                    <a:pt x="25400" y="4505210"/>
                    <a:pt x="0" y="4399419"/>
                  </a:cubicBezTo>
                  <a:lnTo>
                    <a:pt x="0" y="4198886"/>
                  </a:lnTo>
                  <a:cubicBezTo>
                    <a:pt x="0" y="4198886"/>
                    <a:pt x="12700" y="4113923"/>
                    <a:pt x="12700" y="4055630"/>
                  </a:cubicBezTo>
                  <a:cubicBezTo>
                    <a:pt x="12700" y="3997338"/>
                    <a:pt x="0" y="3907421"/>
                    <a:pt x="0" y="390742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8254225" y="0"/>
                  </a:lnTo>
                  <a:cubicBezTo>
                    <a:pt x="8354301" y="0"/>
                    <a:pt x="8422754" y="12700"/>
                    <a:pt x="8422754" y="12700"/>
                  </a:cubicBezTo>
                  <a:cubicBezTo>
                    <a:pt x="8486889" y="12700"/>
                    <a:pt x="8575662" y="36322"/>
                    <a:pt x="8633574" y="50800"/>
                  </a:cubicBezTo>
                  <a:cubicBezTo>
                    <a:pt x="8735174" y="76200"/>
                    <a:pt x="8760574" y="254000"/>
                    <a:pt x="8760574" y="350520"/>
                  </a:cubicBezTo>
                  <a:lnTo>
                    <a:pt x="8760574" y="3816616"/>
                  </a:lnTo>
                  <a:cubicBezTo>
                    <a:pt x="8760574" y="3816616"/>
                    <a:pt x="8773274" y="4185297"/>
                    <a:pt x="8773274" y="4218317"/>
                  </a:cubicBezTo>
                  <a:cubicBezTo>
                    <a:pt x="8773274" y="4251337"/>
                    <a:pt x="8750795" y="4359287"/>
                    <a:pt x="8732888" y="4405515"/>
                  </a:cubicBezTo>
                  <a:cubicBezTo>
                    <a:pt x="8707869" y="4470158"/>
                    <a:pt x="8718029" y="4527054"/>
                    <a:pt x="8666213" y="4571250"/>
                  </a:cubicBezTo>
                  <a:cubicBezTo>
                    <a:pt x="8630145" y="4602111"/>
                    <a:pt x="8576043" y="4639449"/>
                    <a:pt x="8530831" y="4656594"/>
                  </a:cubicBezTo>
                  <a:cubicBezTo>
                    <a:pt x="8485619" y="4673739"/>
                    <a:pt x="8427834" y="4670437"/>
                    <a:pt x="8371954" y="468313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2638989" y="2088596"/>
            <a:ext cx="5463200" cy="1837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00"/>
              </a:lnSpc>
            </a:pPr>
            <a:r>
              <a:rPr lang="en-US" sz="7100" b="1" spc="-248">
                <a:solidFill>
                  <a:srgbClr val="3903B6"/>
                </a:solidFill>
                <a:latin typeface="Roca Two Bold"/>
                <a:ea typeface="Roca Two Bold"/>
                <a:cs typeface="Roca Two Bold"/>
                <a:sym typeface="Roca Two Bold"/>
              </a:rPr>
              <a:t>Leasing Manual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3149061" y="3468399"/>
            <a:ext cx="4576746" cy="214270"/>
            <a:chOff x="0" y="0"/>
            <a:chExt cx="3746500" cy="509270"/>
          </a:xfrm>
        </p:grpSpPr>
        <p:sp>
          <p:nvSpPr>
            <p:cNvPr id="9" name="Freeform 9"/>
            <p:cNvSpPr/>
            <p:nvPr/>
          </p:nvSpPr>
          <p:spPr>
            <a:xfrm>
              <a:off x="219710" y="191770"/>
              <a:ext cx="10438427" cy="125730"/>
            </a:xfrm>
            <a:custGeom>
              <a:avLst/>
              <a:gdLst/>
              <a:ahLst/>
              <a:cxnLst/>
              <a:rect l="l" t="t" r="r" b="b"/>
              <a:pathLst>
                <a:path w="10438427" h="125730">
                  <a:moveTo>
                    <a:pt x="67310" y="26670"/>
                  </a:moveTo>
                  <a:lnTo>
                    <a:pt x="435610" y="2540"/>
                  </a:lnTo>
                  <a:lnTo>
                    <a:pt x="435610" y="54610"/>
                  </a:lnTo>
                  <a:lnTo>
                    <a:pt x="435610" y="123190"/>
                  </a:lnTo>
                  <a:lnTo>
                    <a:pt x="417830" y="123190"/>
                  </a:lnTo>
                  <a:lnTo>
                    <a:pt x="377190" y="119380"/>
                  </a:lnTo>
                  <a:lnTo>
                    <a:pt x="323850" y="124460"/>
                  </a:lnTo>
                  <a:lnTo>
                    <a:pt x="269240" y="124460"/>
                  </a:lnTo>
                  <a:lnTo>
                    <a:pt x="110490" y="123190"/>
                  </a:lnTo>
                  <a:lnTo>
                    <a:pt x="87630" y="115570"/>
                  </a:lnTo>
                  <a:lnTo>
                    <a:pt x="54610" y="125730"/>
                  </a:lnTo>
                  <a:lnTo>
                    <a:pt x="0" y="121920"/>
                  </a:lnTo>
                  <a:lnTo>
                    <a:pt x="0" y="26670"/>
                  </a:lnTo>
                  <a:lnTo>
                    <a:pt x="67310" y="26670"/>
                  </a:lnTo>
                  <a:close/>
                  <a:moveTo>
                    <a:pt x="1238807" y="24130"/>
                  </a:moveTo>
                  <a:lnTo>
                    <a:pt x="1238807" y="106680"/>
                  </a:lnTo>
                  <a:lnTo>
                    <a:pt x="2354746" y="107950"/>
                  </a:lnTo>
                  <a:lnTo>
                    <a:pt x="2585629" y="107950"/>
                  </a:lnTo>
                  <a:lnTo>
                    <a:pt x="2811016" y="102870"/>
                  </a:lnTo>
                  <a:lnTo>
                    <a:pt x="3058392" y="120650"/>
                  </a:lnTo>
                  <a:lnTo>
                    <a:pt x="3058392" y="52070"/>
                  </a:lnTo>
                  <a:lnTo>
                    <a:pt x="3058392" y="25400"/>
                  </a:lnTo>
                  <a:lnTo>
                    <a:pt x="1519166" y="24130"/>
                  </a:lnTo>
                  <a:cubicBezTo>
                    <a:pt x="1513668" y="24130"/>
                    <a:pt x="1238807" y="24130"/>
                    <a:pt x="1238807" y="24130"/>
                  </a:cubicBezTo>
                  <a:close/>
                  <a:moveTo>
                    <a:pt x="8835987" y="11430"/>
                  </a:moveTo>
                  <a:lnTo>
                    <a:pt x="8742534" y="3810"/>
                  </a:lnTo>
                  <a:lnTo>
                    <a:pt x="8093860" y="2540"/>
                  </a:lnTo>
                  <a:lnTo>
                    <a:pt x="7868473" y="2540"/>
                  </a:lnTo>
                  <a:lnTo>
                    <a:pt x="7648583" y="7620"/>
                  </a:lnTo>
                  <a:lnTo>
                    <a:pt x="7478170" y="2540"/>
                  </a:lnTo>
                  <a:lnTo>
                    <a:pt x="7401208" y="2540"/>
                  </a:lnTo>
                  <a:lnTo>
                    <a:pt x="7401208" y="71120"/>
                  </a:lnTo>
                  <a:lnTo>
                    <a:pt x="7401208" y="123190"/>
                  </a:lnTo>
                  <a:lnTo>
                    <a:pt x="8907450" y="99060"/>
                  </a:lnTo>
                  <a:lnTo>
                    <a:pt x="9182312" y="99060"/>
                  </a:lnTo>
                  <a:lnTo>
                    <a:pt x="9182312" y="3810"/>
                  </a:lnTo>
                  <a:lnTo>
                    <a:pt x="8962423" y="0"/>
                  </a:lnTo>
                  <a:lnTo>
                    <a:pt x="8835987" y="11430"/>
                  </a:lnTo>
                  <a:close/>
                  <a:moveTo>
                    <a:pt x="5741043" y="26670"/>
                  </a:moveTo>
                  <a:lnTo>
                    <a:pt x="4823005" y="17780"/>
                  </a:lnTo>
                  <a:lnTo>
                    <a:pt x="4614110" y="22860"/>
                  </a:lnTo>
                  <a:lnTo>
                    <a:pt x="4383226" y="73660"/>
                  </a:lnTo>
                  <a:lnTo>
                    <a:pt x="4383226" y="100330"/>
                  </a:lnTo>
                  <a:lnTo>
                    <a:pt x="5812507" y="101600"/>
                  </a:lnTo>
                  <a:lnTo>
                    <a:pt x="6070877" y="101600"/>
                  </a:lnTo>
                  <a:lnTo>
                    <a:pt x="6070877" y="19050"/>
                  </a:lnTo>
                  <a:lnTo>
                    <a:pt x="5861982" y="15240"/>
                  </a:lnTo>
                  <a:lnTo>
                    <a:pt x="5741043" y="26670"/>
                  </a:lnTo>
                  <a:close/>
                  <a:moveTo>
                    <a:pt x="10082827" y="0"/>
                  </a:moveTo>
                  <a:lnTo>
                    <a:pt x="10018057" y="0"/>
                  </a:lnTo>
                  <a:lnTo>
                    <a:pt x="10018057" y="82550"/>
                  </a:lnTo>
                  <a:lnTo>
                    <a:pt x="10070127" y="86360"/>
                  </a:lnTo>
                  <a:lnTo>
                    <a:pt x="10099337" y="74930"/>
                  </a:lnTo>
                  <a:lnTo>
                    <a:pt x="10122197" y="82550"/>
                  </a:lnTo>
                  <a:lnTo>
                    <a:pt x="10275866" y="83820"/>
                  </a:lnTo>
                  <a:lnTo>
                    <a:pt x="10329207" y="83820"/>
                  </a:lnTo>
                  <a:lnTo>
                    <a:pt x="10381277" y="78740"/>
                  </a:lnTo>
                  <a:lnTo>
                    <a:pt x="10421916" y="71120"/>
                  </a:lnTo>
                  <a:lnTo>
                    <a:pt x="10438427" y="71120"/>
                  </a:lnTo>
                  <a:lnTo>
                    <a:pt x="10438427" y="27940"/>
                  </a:lnTo>
                  <a:lnTo>
                    <a:pt x="10438427" y="0"/>
                  </a:lnTo>
                  <a:lnTo>
                    <a:pt x="10082827" y="0"/>
                  </a:lnTo>
                  <a:close/>
                </a:path>
              </a:pathLst>
            </a:custGeom>
            <a:solidFill>
              <a:srgbClr val="FFA5F0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3749944" y="659703"/>
            <a:ext cx="3409935" cy="1755816"/>
            <a:chOff x="0" y="0"/>
            <a:chExt cx="4546579" cy="2341088"/>
          </a:xfrm>
        </p:grpSpPr>
        <p:sp>
          <p:nvSpPr>
            <p:cNvPr id="11" name="Freeform 11"/>
            <p:cNvSpPr/>
            <p:nvPr/>
          </p:nvSpPr>
          <p:spPr>
            <a:xfrm rot="301328">
              <a:off x="77544" y="188447"/>
              <a:ext cx="4391492" cy="1964195"/>
            </a:xfrm>
            <a:custGeom>
              <a:avLst/>
              <a:gdLst/>
              <a:ahLst/>
              <a:cxnLst/>
              <a:rect l="l" t="t" r="r" b="b"/>
              <a:pathLst>
                <a:path w="4391492" h="1964195">
                  <a:moveTo>
                    <a:pt x="0" y="0"/>
                  </a:moveTo>
                  <a:lnTo>
                    <a:pt x="4391492" y="0"/>
                  </a:lnTo>
                  <a:lnTo>
                    <a:pt x="4391492" y="1964194"/>
                  </a:lnTo>
                  <a:lnTo>
                    <a:pt x="0" y="19641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-2211029">
              <a:off x="515908" y="600193"/>
              <a:ext cx="920748" cy="709813"/>
            </a:xfrm>
            <a:custGeom>
              <a:avLst/>
              <a:gdLst/>
              <a:ahLst/>
              <a:cxnLst/>
              <a:rect l="l" t="t" r="r" b="b"/>
              <a:pathLst>
                <a:path w="920748" h="709813">
                  <a:moveTo>
                    <a:pt x="0" y="0"/>
                  </a:moveTo>
                  <a:lnTo>
                    <a:pt x="920749" y="0"/>
                  </a:lnTo>
                  <a:lnTo>
                    <a:pt x="920749" y="709814"/>
                  </a:lnTo>
                  <a:lnTo>
                    <a:pt x="0" y="709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 rot="397350">
              <a:off x="1504504" y="753961"/>
              <a:ext cx="2626983" cy="9311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50"/>
                </a:lnSpc>
              </a:pPr>
              <a:r>
                <a:rPr lang="en-US" sz="2650" dirty="0">
                  <a:latin typeface="Sniglet"/>
                  <a:ea typeface="Sniglet"/>
                  <a:cs typeface="Sniglet"/>
                  <a:sym typeface="Sniglet"/>
                  <a:hlinkClick r:id="rId10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Back to Game Board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87991" y="543055"/>
            <a:ext cx="3355556" cy="1872464"/>
            <a:chOff x="0" y="0"/>
            <a:chExt cx="4474074" cy="2496619"/>
          </a:xfrm>
        </p:grpSpPr>
        <p:sp>
          <p:nvSpPr>
            <p:cNvPr id="15" name="Freeform 15"/>
            <p:cNvSpPr/>
            <p:nvPr/>
          </p:nvSpPr>
          <p:spPr>
            <a:xfrm rot="10296291" flipH="1">
              <a:off x="115791" y="299534"/>
              <a:ext cx="4242493" cy="1897551"/>
            </a:xfrm>
            <a:custGeom>
              <a:avLst/>
              <a:gdLst/>
              <a:ahLst/>
              <a:cxnLst/>
              <a:rect l="l" t="t" r="r" b="b"/>
              <a:pathLst>
                <a:path w="4242493" h="1897551">
                  <a:moveTo>
                    <a:pt x="4242493" y="0"/>
                  </a:moveTo>
                  <a:lnTo>
                    <a:pt x="0" y="0"/>
                  </a:lnTo>
                  <a:lnTo>
                    <a:pt x="0" y="1897551"/>
                  </a:lnTo>
                  <a:lnTo>
                    <a:pt x="4242493" y="1897551"/>
                  </a:lnTo>
                  <a:lnTo>
                    <a:pt x="4242493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 rot="-421480">
              <a:off x="1002343" y="906449"/>
              <a:ext cx="2490407" cy="1196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07"/>
                </a:lnSpc>
              </a:pPr>
              <a:r>
                <a:rPr lang="en-US" sz="7649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200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2224152" y="4098870"/>
            <a:ext cx="6292874" cy="3542924"/>
          </a:xfrm>
          <a:custGeom>
            <a:avLst/>
            <a:gdLst/>
            <a:ahLst/>
            <a:cxnLst/>
            <a:rect l="l" t="t" r="r" b="b"/>
            <a:pathLst>
              <a:path w="6292874" h="3542924">
                <a:moveTo>
                  <a:pt x="0" y="0"/>
                </a:moveTo>
                <a:lnTo>
                  <a:pt x="6292873" y="0"/>
                </a:lnTo>
                <a:lnTo>
                  <a:pt x="6292873" y="3542925"/>
                </a:lnTo>
                <a:lnTo>
                  <a:pt x="0" y="354292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9074847" y="2688685"/>
            <a:ext cx="7420095" cy="4909630"/>
          </a:xfrm>
          <a:custGeom>
            <a:avLst/>
            <a:gdLst/>
            <a:ahLst/>
            <a:cxnLst/>
            <a:rect l="l" t="t" r="r" b="b"/>
            <a:pathLst>
              <a:path w="7420095" h="4909630">
                <a:moveTo>
                  <a:pt x="0" y="0"/>
                </a:moveTo>
                <a:lnTo>
                  <a:pt x="7420096" y="0"/>
                </a:lnTo>
                <a:lnTo>
                  <a:pt x="7420096" y="4909630"/>
                </a:lnTo>
                <a:lnTo>
                  <a:pt x="0" y="490963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8759094" y="3577323"/>
            <a:ext cx="8051602" cy="3246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20"/>
              </a:lnSpc>
            </a:pPr>
            <a:r>
              <a:rPr lang="en-US" sz="6320" b="1" spc="-221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Besides a caller’s basic </a:t>
            </a:r>
          </a:p>
          <a:p>
            <a:pPr algn="ctr">
              <a:lnSpc>
                <a:spcPts val="6320"/>
              </a:lnSpc>
            </a:pPr>
            <a:r>
              <a:rPr lang="en-US" sz="6320" b="1" spc="-221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needs and interests, </a:t>
            </a:r>
          </a:p>
          <a:p>
            <a:pPr algn="ctr">
              <a:lnSpc>
                <a:spcPts val="6320"/>
              </a:lnSpc>
            </a:pPr>
            <a:r>
              <a:rPr lang="en-US" sz="6320" b="1" spc="-221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name 3 things we </a:t>
            </a:r>
          </a:p>
          <a:p>
            <a:pPr algn="ctr">
              <a:lnSpc>
                <a:spcPts val="6320"/>
              </a:lnSpc>
              <a:spcBef>
                <a:spcPct val="0"/>
              </a:spcBef>
            </a:pPr>
            <a:r>
              <a:rPr lang="en-US" sz="6320" b="1" spc="-221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should also learn.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F8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20996">
            <a:off x="11024058" y="4541624"/>
            <a:ext cx="16109668" cy="14469411"/>
          </a:xfrm>
          <a:custGeom>
            <a:avLst/>
            <a:gdLst/>
            <a:ahLst/>
            <a:cxnLst/>
            <a:rect l="l" t="t" r="r" b="b"/>
            <a:pathLst>
              <a:path w="16109668" h="14469411">
                <a:moveTo>
                  <a:pt x="0" y="0"/>
                </a:moveTo>
                <a:lnTo>
                  <a:pt x="16109668" y="0"/>
                </a:lnTo>
                <a:lnTo>
                  <a:pt x="16109668" y="14469410"/>
                </a:lnTo>
                <a:lnTo>
                  <a:pt x="0" y="14469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3204854">
            <a:off x="441664" y="620054"/>
            <a:ext cx="13660463" cy="5013697"/>
          </a:xfrm>
          <a:custGeom>
            <a:avLst/>
            <a:gdLst/>
            <a:ahLst/>
            <a:cxnLst/>
            <a:rect l="l" t="t" r="r" b="b"/>
            <a:pathLst>
              <a:path w="13660463" h="5013697">
                <a:moveTo>
                  <a:pt x="0" y="0"/>
                </a:moveTo>
                <a:lnTo>
                  <a:pt x="13660463" y="0"/>
                </a:lnTo>
                <a:lnTo>
                  <a:pt x="13660463" y="5013697"/>
                </a:lnTo>
                <a:lnTo>
                  <a:pt x="0" y="50136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929" t="-188597"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-6240371" y="1028700"/>
            <a:ext cx="12480743" cy="5378066"/>
          </a:xfrm>
          <a:custGeom>
            <a:avLst/>
            <a:gdLst/>
            <a:ahLst/>
            <a:cxnLst/>
            <a:rect l="l" t="t" r="r" b="b"/>
            <a:pathLst>
              <a:path w="12480743" h="5378066">
                <a:moveTo>
                  <a:pt x="0" y="0"/>
                </a:moveTo>
                <a:lnTo>
                  <a:pt x="12480742" y="0"/>
                </a:lnTo>
                <a:lnTo>
                  <a:pt x="12480742" y="5378066"/>
                </a:lnTo>
                <a:lnTo>
                  <a:pt x="0" y="53780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606735" y="1152354"/>
            <a:ext cx="14936224" cy="7982293"/>
            <a:chOff x="0" y="0"/>
            <a:chExt cx="8773401" cy="4688725"/>
          </a:xfrm>
        </p:grpSpPr>
        <p:sp>
          <p:nvSpPr>
            <p:cNvPr id="6" name="Freeform 6"/>
            <p:cNvSpPr/>
            <p:nvPr/>
          </p:nvSpPr>
          <p:spPr>
            <a:xfrm>
              <a:off x="-127" y="127"/>
              <a:ext cx="8773274" cy="4695710"/>
            </a:xfrm>
            <a:custGeom>
              <a:avLst/>
              <a:gdLst/>
              <a:ahLst/>
              <a:cxnLst/>
              <a:rect l="l" t="t" r="r" b="b"/>
              <a:pathLst>
                <a:path w="8773274" h="4695710">
                  <a:moveTo>
                    <a:pt x="8372208" y="4683010"/>
                  </a:moveTo>
                  <a:cubicBezTo>
                    <a:pt x="8316328" y="4695710"/>
                    <a:pt x="8290928" y="4683010"/>
                    <a:pt x="8233778" y="4683010"/>
                  </a:cubicBezTo>
                  <a:cubicBezTo>
                    <a:pt x="8176628" y="4683010"/>
                    <a:pt x="8085569" y="4670310"/>
                    <a:pt x="8085569" y="4670310"/>
                  </a:cubicBezTo>
                  <a:lnTo>
                    <a:pt x="707771" y="4670310"/>
                  </a:lnTo>
                  <a:lnTo>
                    <a:pt x="631063" y="4657610"/>
                  </a:lnTo>
                  <a:cubicBezTo>
                    <a:pt x="631063" y="4657610"/>
                    <a:pt x="533400" y="4670310"/>
                    <a:pt x="457581" y="4657610"/>
                  </a:cubicBezTo>
                  <a:cubicBezTo>
                    <a:pt x="381762" y="4644910"/>
                    <a:pt x="296418" y="4657610"/>
                    <a:pt x="296418" y="4657610"/>
                  </a:cubicBezTo>
                  <a:cubicBezTo>
                    <a:pt x="240284" y="4657610"/>
                    <a:pt x="162814" y="4653292"/>
                    <a:pt x="119507" y="4624082"/>
                  </a:cubicBezTo>
                  <a:cubicBezTo>
                    <a:pt x="47371" y="4575441"/>
                    <a:pt x="25400" y="4505210"/>
                    <a:pt x="0" y="4399419"/>
                  </a:cubicBezTo>
                  <a:lnTo>
                    <a:pt x="0" y="4198886"/>
                  </a:lnTo>
                  <a:cubicBezTo>
                    <a:pt x="0" y="4198886"/>
                    <a:pt x="12700" y="4113923"/>
                    <a:pt x="12700" y="4055630"/>
                  </a:cubicBezTo>
                  <a:cubicBezTo>
                    <a:pt x="12700" y="3997338"/>
                    <a:pt x="0" y="3907421"/>
                    <a:pt x="0" y="390742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8254225" y="0"/>
                  </a:lnTo>
                  <a:cubicBezTo>
                    <a:pt x="8354301" y="0"/>
                    <a:pt x="8422754" y="12700"/>
                    <a:pt x="8422754" y="12700"/>
                  </a:cubicBezTo>
                  <a:cubicBezTo>
                    <a:pt x="8486889" y="12700"/>
                    <a:pt x="8575662" y="36322"/>
                    <a:pt x="8633574" y="50800"/>
                  </a:cubicBezTo>
                  <a:cubicBezTo>
                    <a:pt x="8735174" y="76200"/>
                    <a:pt x="8760574" y="254000"/>
                    <a:pt x="8760574" y="350520"/>
                  </a:cubicBezTo>
                  <a:lnTo>
                    <a:pt x="8760574" y="3816616"/>
                  </a:lnTo>
                  <a:cubicBezTo>
                    <a:pt x="8760574" y="3816616"/>
                    <a:pt x="8773274" y="4185297"/>
                    <a:pt x="8773274" y="4218317"/>
                  </a:cubicBezTo>
                  <a:cubicBezTo>
                    <a:pt x="8773274" y="4251337"/>
                    <a:pt x="8750795" y="4359287"/>
                    <a:pt x="8732888" y="4405515"/>
                  </a:cubicBezTo>
                  <a:cubicBezTo>
                    <a:pt x="8707869" y="4470158"/>
                    <a:pt x="8718029" y="4527054"/>
                    <a:pt x="8666213" y="4571250"/>
                  </a:cubicBezTo>
                  <a:cubicBezTo>
                    <a:pt x="8630145" y="4602111"/>
                    <a:pt x="8576043" y="4639449"/>
                    <a:pt x="8530831" y="4656594"/>
                  </a:cubicBezTo>
                  <a:cubicBezTo>
                    <a:pt x="8485619" y="4673739"/>
                    <a:pt x="8427834" y="4670437"/>
                    <a:pt x="8371954" y="468313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2638989" y="2088596"/>
            <a:ext cx="5463200" cy="1837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00"/>
              </a:lnSpc>
            </a:pPr>
            <a:r>
              <a:rPr lang="en-US" sz="7100" b="1" spc="-248">
                <a:solidFill>
                  <a:srgbClr val="3903B6"/>
                </a:solidFill>
                <a:latin typeface="Roca Two Bold"/>
                <a:ea typeface="Roca Two Bold"/>
                <a:cs typeface="Roca Two Bold"/>
                <a:sym typeface="Roca Two Bold"/>
              </a:rPr>
              <a:t>Leasing Manual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3149061" y="3468399"/>
            <a:ext cx="4576746" cy="214270"/>
            <a:chOff x="0" y="0"/>
            <a:chExt cx="3746500" cy="509270"/>
          </a:xfrm>
        </p:grpSpPr>
        <p:sp>
          <p:nvSpPr>
            <p:cNvPr id="9" name="Freeform 9"/>
            <p:cNvSpPr/>
            <p:nvPr/>
          </p:nvSpPr>
          <p:spPr>
            <a:xfrm>
              <a:off x="219710" y="191770"/>
              <a:ext cx="10438427" cy="125730"/>
            </a:xfrm>
            <a:custGeom>
              <a:avLst/>
              <a:gdLst/>
              <a:ahLst/>
              <a:cxnLst/>
              <a:rect l="l" t="t" r="r" b="b"/>
              <a:pathLst>
                <a:path w="10438427" h="125730">
                  <a:moveTo>
                    <a:pt x="67310" y="26670"/>
                  </a:moveTo>
                  <a:lnTo>
                    <a:pt x="435610" y="2540"/>
                  </a:lnTo>
                  <a:lnTo>
                    <a:pt x="435610" y="54610"/>
                  </a:lnTo>
                  <a:lnTo>
                    <a:pt x="435610" y="123190"/>
                  </a:lnTo>
                  <a:lnTo>
                    <a:pt x="417830" y="123190"/>
                  </a:lnTo>
                  <a:lnTo>
                    <a:pt x="377190" y="119380"/>
                  </a:lnTo>
                  <a:lnTo>
                    <a:pt x="323850" y="124460"/>
                  </a:lnTo>
                  <a:lnTo>
                    <a:pt x="269240" y="124460"/>
                  </a:lnTo>
                  <a:lnTo>
                    <a:pt x="110490" y="123190"/>
                  </a:lnTo>
                  <a:lnTo>
                    <a:pt x="87630" y="115570"/>
                  </a:lnTo>
                  <a:lnTo>
                    <a:pt x="54610" y="125730"/>
                  </a:lnTo>
                  <a:lnTo>
                    <a:pt x="0" y="121920"/>
                  </a:lnTo>
                  <a:lnTo>
                    <a:pt x="0" y="26670"/>
                  </a:lnTo>
                  <a:lnTo>
                    <a:pt x="67310" y="26670"/>
                  </a:lnTo>
                  <a:close/>
                  <a:moveTo>
                    <a:pt x="1238807" y="24130"/>
                  </a:moveTo>
                  <a:lnTo>
                    <a:pt x="1238807" y="106680"/>
                  </a:lnTo>
                  <a:lnTo>
                    <a:pt x="2354746" y="107950"/>
                  </a:lnTo>
                  <a:lnTo>
                    <a:pt x="2585629" y="107950"/>
                  </a:lnTo>
                  <a:lnTo>
                    <a:pt x="2811016" y="102870"/>
                  </a:lnTo>
                  <a:lnTo>
                    <a:pt x="3058392" y="120650"/>
                  </a:lnTo>
                  <a:lnTo>
                    <a:pt x="3058392" y="52070"/>
                  </a:lnTo>
                  <a:lnTo>
                    <a:pt x="3058392" y="25400"/>
                  </a:lnTo>
                  <a:lnTo>
                    <a:pt x="1519166" y="24130"/>
                  </a:lnTo>
                  <a:cubicBezTo>
                    <a:pt x="1513668" y="24130"/>
                    <a:pt x="1238807" y="24130"/>
                    <a:pt x="1238807" y="24130"/>
                  </a:cubicBezTo>
                  <a:close/>
                  <a:moveTo>
                    <a:pt x="8835987" y="11430"/>
                  </a:moveTo>
                  <a:lnTo>
                    <a:pt x="8742534" y="3810"/>
                  </a:lnTo>
                  <a:lnTo>
                    <a:pt x="8093860" y="2540"/>
                  </a:lnTo>
                  <a:lnTo>
                    <a:pt x="7868473" y="2540"/>
                  </a:lnTo>
                  <a:lnTo>
                    <a:pt x="7648583" y="7620"/>
                  </a:lnTo>
                  <a:lnTo>
                    <a:pt x="7478170" y="2540"/>
                  </a:lnTo>
                  <a:lnTo>
                    <a:pt x="7401208" y="2540"/>
                  </a:lnTo>
                  <a:lnTo>
                    <a:pt x="7401208" y="71120"/>
                  </a:lnTo>
                  <a:lnTo>
                    <a:pt x="7401208" y="123190"/>
                  </a:lnTo>
                  <a:lnTo>
                    <a:pt x="8907450" y="99060"/>
                  </a:lnTo>
                  <a:lnTo>
                    <a:pt x="9182312" y="99060"/>
                  </a:lnTo>
                  <a:lnTo>
                    <a:pt x="9182312" y="3810"/>
                  </a:lnTo>
                  <a:lnTo>
                    <a:pt x="8962423" y="0"/>
                  </a:lnTo>
                  <a:lnTo>
                    <a:pt x="8835987" y="11430"/>
                  </a:lnTo>
                  <a:close/>
                  <a:moveTo>
                    <a:pt x="5741043" y="26670"/>
                  </a:moveTo>
                  <a:lnTo>
                    <a:pt x="4823005" y="17780"/>
                  </a:lnTo>
                  <a:lnTo>
                    <a:pt x="4614110" y="22860"/>
                  </a:lnTo>
                  <a:lnTo>
                    <a:pt x="4383226" y="73660"/>
                  </a:lnTo>
                  <a:lnTo>
                    <a:pt x="4383226" y="100330"/>
                  </a:lnTo>
                  <a:lnTo>
                    <a:pt x="5812507" y="101600"/>
                  </a:lnTo>
                  <a:lnTo>
                    <a:pt x="6070877" y="101600"/>
                  </a:lnTo>
                  <a:lnTo>
                    <a:pt x="6070877" y="19050"/>
                  </a:lnTo>
                  <a:lnTo>
                    <a:pt x="5861982" y="15240"/>
                  </a:lnTo>
                  <a:lnTo>
                    <a:pt x="5741043" y="26670"/>
                  </a:lnTo>
                  <a:close/>
                  <a:moveTo>
                    <a:pt x="10082827" y="0"/>
                  </a:moveTo>
                  <a:lnTo>
                    <a:pt x="10018057" y="0"/>
                  </a:lnTo>
                  <a:lnTo>
                    <a:pt x="10018057" y="82550"/>
                  </a:lnTo>
                  <a:lnTo>
                    <a:pt x="10070127" y="86360"/>
                  </a:lnTo>
                  <a:lnTo>
                    <a:pt x="10099337" y="74930"/>
                  </a:lnTo>
                  <a:lnTo>
                    <a:pt x="10122197" y="82550"/>
                  </a:lnTo>
                  <a:lnTo>
                    <a:pt x="10275866" y="83820"/>
                  </a:lnTo>
                  <a:lnTo>
                    <a:pt x="10329207" y="83820"/>
                  </a:lnTo>
                  <a:lnTo>
                    <a:pt x="10381277" y="78740"/>
                  </a:lnTo>
                  <a:lnTo>
                    <a:pt x="10421916" y="71120"/>
                  </a:lnTo>
                  <a:lnTo>
                    <a:pt x="10438427" y="71120"/>
                  </a:lnTo>
                  <a:lnTo>
                    <a:pt x="10438427" y="27940"/>
                  </a:lnTo>
                  <a:lnTo>
                    <a:pt x="10438427" y="0"/>
                  </a:lnTo>
                  <a:lnTo>
                    <a:pt x="10082827" y="0"/>
                  </a:lnTo>
                  <a:close/>
                </a:path>
              </a:pathLst>
            </a:custGeom>
            <a:solidFill>
              <a:srgbClr val="FFA5F0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3749944" y="659703"/>
            <a:ext cx="3409935" cy="1755816"/>
            <a:chOff x="0" y="0"/>
            <a:chExt cx="4546579" cy="2341088"/>
          </a:xfrm>
        </p:grpSpPr>
        <p:sp>
          <p:nvSpPr>
            <p:cNvPr id="11" name="Freeform 11"/>
            <p:cNvSpPr/>
            <p:nvPr/>
          </p:nvSpPr>
          <p:spPr>
            <a:xfrm rot="301328">
              <a:off x="77544" y="188447"/>
              <a:ext cx="4391492" cy="1964195"/>
            </a:xfrm>
            <a:custGeom>
              <a:avLst/>
              <a:gdLst/>
              <a:ahLst/>
              <a:cxnLst/>
              <a:rect l="l" t="t" r="r" b="b"/>
              <a:pathLst>
                <a:path w="4391492" h="1964195">
                  <a:moveTo>
                    <a:pt x="0" y="0"/>
                  </a:moveTo>
                  <a:lnTo>
                    <a:pt x="4391492" y="0"/>
                  </a:lnTo>
                  <a:lnTo>
                    <a:pt x="4391492" y="1964194"/>
                  </a:lnTo>
                  <a:lnTo>
                    <a:pt x="0" y="19641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-2211029">
              <a:off x="515908" y="600193"/>
              <a:ext cx="920748" cy="709813"/>
            </a:xfrm>
            <a:custGeom>
              <a:avLst/>
              <a:gdLst/>
              <a:ahLst/>
              <a:cxnLst/>
              <a:rect l="l" t="t" r="r" b="b"/>
              <a:pathLst>
                <a:path w="920748" h="709813">
                  <a:moveTo>
                    <a:pt x="0" y="0"/>
                  </a:moveTo>
                  <a:lnTo>
                    <a:pt x="920749" y="0"/>
                  </a:lnTo>
                  <a:lnTo>
                    <a:pt x="920749" y="709814"/>
                  </a:lnTo>
                  <a:lnTo>
                    <a:pt x="0" y="709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 rot="397350">
              <a:off x="1504504" y="753961"/>
              <a:ext cx="2626983" cy="9311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50"/>
                </a:lnSpc>
              </a:pPr>
              <a:r>
                <a:rPr lang="en-US" sz="2650" dirty="0">
                  <a:latin typeface="Sniglet"/>
                  <a:ea typeface="Sniglet"/>
                  <a:cs typeface="Sniglet"/>
                  <a:sym typeface="Sniglet"/>
                  <a:hlinkClick r:id="rId10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Back to Game Board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87991" y="543055"/>
            <a:ext cx="3355556" cy="1872464"/>
            <a:chOff x="0" y="0"/>
            <a:chExt cx="4474074" cy="2496619"/>
          </a:xfrm>
        </p:grpSpPr>
        <p:sp>
          <p:nvSpPr>
            <p:cNvPr id="15" name="Freeform 15"/>
            <p:cNvSpPr/>
            <p:nvPr/>
          </p:nvSpPr>
          <p:spPr>
            <a:xfrm rot="10296291" flipH="1">
              <a:off x="115791" y="299534"/>
              <a:ext cx="4242493" cy="1897551"/>
            </a:xfrm>
            <a:custGeom>
              <a:avLst/>
              <a:gdLst/>
              <a:ahLst/>
              <a:cxnLst/>
              <a:rect l="l" t="t" r="r" b="b"/>
              <a:pathLst>
                <a:path w="4242493" h="1897551">
                  <a:moveTo>
                    <a:pt x="4242493" y="0"/>
                  </a:moveTo>
                  <a:lnTo>
                    <a:pt x="0" y="0"/>
                  </a:lnTo>
                  <a:lnTo>
                    <a:pt x="0" y="1897551"/>
                  </a:lnTo>
                  <a:lnTo>
                    <a:pt x="4242493" y="1897551"/>
                  </a:lnTo>
                  <a:lnTo>
                    <a:pt x="4242493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 rot="-421480">
              <a:off x="1002343" y="906449"/>
              <a:ext cx="2490407" cy="1196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07"/>
                </a:lnSpc>
              </a:pPr>
              <a:r>
                <a:rPr lang="en-US" sz="7649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300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2224152" y="4098870"/>
            <a:ext cx="6292874" cy="3542924"/>
          </a:xfrm>
          <a:custGeom>
            <a:avLst/>
            <a:gdLst/>
            <a:ahLst/>
            <a:cxnLst/>
            <a:rect l="l" t="t" r="r" b="b"/>
            <a:pathLst>
              <a:path w="6292874" h="3542924">
                <a:moveTo>
                  <a:pt x="0" y="0"/>
                </a:moveTo>
                <a:lnTo>
                  <a:pt x="6292873" y="0"/>
                </a:lnTo>
                <a:lnTo>
                  <a:pt x="6292873" y="3542925"/>
                </a:lnTo>
                <a:lnTo>
                  <a:pt x="0" y="354292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9074847" y="2688685"/>
            <a:ext cx="7420095" cy="4909630"/>
          </a:xfrm>
          <a:custGeom>
            <a:avLst/>
            <a:gdLst/>
            <a:ahLst/>
            <a:cxnLst/>
            <a:rect l="l" t="t" r="r" b="b"/>
            <a:pathLst>
              <a:path w="7420095" h="4909630">
                <a:moveTo>
                  <a:pt x="0" y="0"/>
                </a:moveTo>
                <a:lnTo>
                  <a:pt x="7420096" y="0"/>
                </a:lnTo>
                <a:lnTo>
                  <a:pt x="7420096" y="4909630"/>
                </a:lnTo>
                <a:lnTo>
                  <a:pt x="0" y="490963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9640826" y="4213170"/>
            <a:ext cx="6288137" cy="1646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20"/>
              </a:lnSpc>
            </a:pPr>
            <a:r>
              <a:rPr lang="en-US" sz="6320" b="1" spc="-221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 Name the 4 </a:t>
            </a:r>
          </a:p>
          <a:p>
            <a:pPr algn="ctr">
              <a:lnSpc>
                <a:spcPts val="6320"/>
              </a:lnSpc>
              <a:spcBef>
                <a:spcPct val="0"/>
              </a:spcBef>
            </a:pPr>
            <a:r>
              <a:rPr lang="en-US" sz="6320" b="1" spc="-221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personality types.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F8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20996">
            <a:off x="11024058" y="4541624"/>
            <a:ext cx="16109668" cy="14469411"/>
          </a:xfrm>
          <a:custGeom>
            <a:avLst/>
            <a:gdLst/>
            <a:ahLst/>
            <a:cxnLst/>
            <a:rect l="l" t="t" r="r" b="b"/>
            <a:pathLst>
              <a:path w="16109668" h="14469411">
                <a:moveTo>
                  <a:pt x="0" y="0"/>
                </a:moveTo>
                <a:lnTo>
                  <a:pt x="16109668" y="0"/>
                </a:lnTo>
                <a:lnTo>
                  <a:pt x="16109668" y="14469410"/>
                </a:lnTo>
                <a:lnTo>
                  <a:pt x="0" y="14469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3204854">
            <a:off x="441664" y="620054"/>
            <a:ext cx="13660463" cy="5013697"/>
          </a:xfrm>
          <a:custGeom>
            <a:avLst/>
            <a:gdLst/>
            <a:ahLst/>
            <a:cxnLst/>
            <a:rect l="l" t="t" r="r" b="b"/>
            <a:pathLst>
              <a:path w="13660463" h="5013697">
                <a:moveTo>
                  <a:pt x="0" y="0"/>
                </a:moveTo>
                <a:lnTo>
                  <a:pt x="13660463" y="0"/>
                </a:lnTo>
                <a:lnTo>
                  <a:pt x="13660463" y="5013697"/>
                </a:lnTo>
                <a:lnTo>
                  <a:pt x="0" y="50136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929" t="-188597"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-6240371" y="1028700"/>
            <a:ext cx="12480743" cy="5378066"/>
          </a:xfrm>
          <a:custGeom>
            <a:avLst/>
            <a:gdLst/>
            <a:ahLst/>
            <a:cxnLst/>
            <a:rect l="l" t="t" r="r" b="b"/>
            <a:pathLst>
              <a:path w="12480743" h="5378066">
                <a:moveTo>
                  <a:pt x="0" y="0"/>
                </a:moveTo>
                <a:lnTo>
                  <a:pt x="12480742" y="0"/>
                </a:lnTo>
                <a:lnTo>
                  <a:pt x="12480742" y="5378066"/>
                </a:lnTo>
                <a:lnTo>
                  <a:pt x="0" y="53780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606735" y="1276007"/>
            <a:ext cx="14936224" cy="7982293"/>
            <a:chOff x="0" y="0"/>
            <a:chExt cx="8773401" cy="4688725"/>
          </a:xfrm>
        </p:grpSpPr>
        <p:sp>
          <p:nvSpPr>
            <p:cNvPr id="6" name="Freeform 6"/>
            <p:cNvSpPr/>
            <p:nvPr/>
          </p:nvSpPr>
          <p:spPr>
            <a:xfrm>
              <a:off x="-127" y="127"/>
              <a:ext cx="8773274" cy="4695710"/>
            </a:xfrm>
            <a:custGeom>
              <a:avLst/>
              <a:gdLst/>
              <a:ahLst/>
              <a:cxnLst/>
              <a:rect l="l" t="t" r="r" b="b"/>
              <a:pathLst>
                <a:path w="8773274" h="4695710">
                  <a:moveTo>
                    <a:pt x="8372208" y="4683010"/>
                  </a:moveTo>
                  <a:cubicBezTo>
                    <a:pt x="8316328" y="4695710"/>
                    <a:pt x="8290928" y="4683010"/>
                    <a:pt x="8233778" y="4683010"/>
                  </a:cubicBezTo>
                  <a:cubicBezTo>
                    <a:pt x="8176628" y="4683010"/>
                    <a:pt x="8085569" y="4670310"/>
                    <a:pt x="8085569" y="4670310"/>
                  </a:cubicBezTo>
                  <a:lnTo>
                    <a:pt x="707771" y="4670310"/>
                  </a:lnTo>
                  <a:lnTo>
                    <a:pt x="631063" y="4657610"/>
                  </a:lnTo>
                  <a:cubicBezTo>
                    <a:pt x="631063" y="4657610"/>
                    <a:pt x="533400" y="4670310"/>
                    <a:pt x="457581" y="4657610"/>
                  </a:cubicBezTo>
                  <a:cubicBezTo>
                    <a:pt x="381762" y="4644910"/>
                    <a:pt x="296418" y="4657610"/>
                    <a:pt x="296418" y="4657610"/>
                  </a:cubicBezTo>
                  <a:cubicBezTo>
                    <a:pt x="240284" y="4657610"/>
                    <a:pt x="162814" y="4653292"/>
                    <a:pt x="119507" y="4624082"/>
                  </a:cubicBezTo>
                  <a:cubicBezTo>
                    <a:pt x="47371" y="4575441"/>
                    <a:pt x="25400" y="4505210"/>
                    <a:pt x="0" y="4399419"/>
                  </a:cubicBezTo>
                  <a:lnTo>
                    <a:pt x="0" y="4198886"/>
                  </a:lnTo>
                  <a:cubicBezTo>
                    <a:pt x="0" y="4198886"/>
                    <a:pt x="12700" y="4113923"/>
                    <a:pt x="12700" y="4055630"/>
                  </a:cubicBezTo>
                  <a:cubicBezTo>
                    <a:pt x="12700" y="3997338"/>
                    <a:pt x="0" y="3907421"/>
                    <a:pt x="0" y="390742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8254225" y="0"/>
                  </a:lnTo>
                  <a:cubicBezTo>
                    <a:pt x="8354301" y="0"/>
                    <a:pt x="8422754" y="12700"/>
                    <a:pt x="8422754" y="12700"/>
                  </a:cubicBezTo>
                  <a:cubicBezTo>
                    <a:pt x="8486889" y="12700"/>
                    <a:pt x="8575662" y="36322"/>
                    <a:pt x="8633574" y="50800"/>
                  </a:cubicBezTo>
                  <a:cubicBezTo>
                    <a:pt x="8735174" y="76200"/>
                    <a:pt x="8760574" y="254000"/>
                    <a:pt x="8760574" y="350520"/>
                  </a:cubicBezTo>
                  <a:lnTo>
                    <a:pt x="8760574" y="3816616"/>
                  </a:lnTo>
                  <a:cubicBezTo>
                    <a:pt x="8760574" y="3816616"/>
                    <a:pt x="8773274" y="4185297"/>
                    <a:pt x="8773274" y="4218317"/>
                  </a:cubicBezTo>
                  <a:cubicBezTo>
                    <a:pt x="8773274" y="4251337"/>
                    <a:pt x="8750795" y="4359287"/>
                    <a:pt x="8732888" y="4405515"/>
                  </a:cubicBezTo>
                  <a:cubicBezTo>
                    <a:pt x="8707869" y="4470158"/>
                    <a:pt x="8718029" y="4527054"/>
                    <a:pt x="8666213" y="4571250"/>
                  </a:cubicBezTo>
                  <a:cubicBezTo>
                    <a:pt x="8630145" y="4602111"/>
                    <a:pt x="8576043" y="4639449"/>
                    <a:pt x="8530831" y="4656594"/>
                  </a:cubicBezTo>
                  <a:cubicBezTo>
                    <a:pt x="8485619" y="4673739"/>
                    <a:pt x="8427834" y="4670437"/>
                    <a:pt x="8371954" y="468313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2638989" y="2088596"/>
            <a:ext cx="5463200" cy="1837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00"/>
              </a:lnSpc>
            </a:pPr>
            <a:r>
              <a:rPr lang="en-US" sz="7100" b="1" spc="-248">
                <a:solidFill>
                  <a:srgbClr val="3903B6"/>
                </a:solidFill>
                <a:latin typeface="Roca Two Bold"/>
                <a:ea typeface="Roca Two Bold"/>
                <a:cs typeface="Roca Two Bold"/>
                <a:sym typeface="Roca Two Bold"/>
              </a:rPr>
              <a:t>Leasing Manual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3149061" y="3468399"/>
            <a:ext cx="4576746" cy="214270"/>
            <a:chOff x="0" y="0"/>
            <a:chExt cx="3746500" cy="509270"/>
          </a:xfrm>
        </p:grpSpPr>
        <p:sp>
          <p:nvSpPr>
            <p:cNvPr id="9" name="Freeform 9"/>
            <p:cNvSpPr/>
            <p:nvPr/>
          </p:nvSpPr>
          <p:spPr>
            <a:xfrm>
              <a:off x="219710" y="191770"/>
              <a:ext cx="10438427" cy="125730"/>
            </a:xfrm>
            <a:custGeom>
              <a:avLst/>
              <a:gdLst/>
              <a:ahLst/>
              <a:cxnLst/>
              <a:rect l="l" t="t" r="r" b="b"/>
              <a:pathLst>
                <a:path w="10438427" h="125730">
                  <a:moveTo>
                    <a:pt x="67310" y="26670"/>
                  </a:moveTo>
                  <a:lnTo>
                    <a:pt x="435610" y="2540"/>
                  </a:lnTo>
                  <a:lnTo>
                    <a:pt x="435610" y="54610"/>
                  </a:lnTo>
                  <a:lnTo>
                    <a:pt x="435610" y="123190"/>
                  </a:lnTo>
                  <a:lnTo>
                    <a:pt x="417830" y="123190"/>
                  </a:lnTo>
                  <a:lnTo>
                    <a:pt x="377190" y="119380"/>
                  </a:lnTo>
                  <a:lnTo>
                    <a:pt x="323850" y="124460"/>
                  </a:lnTo>
                  <a:lnTo>
                    <a:pt x="269240" y="124460"/>
                  </a:lnTo>
                  <a:lnTo>
                    <a:pt x="110490" y="123190"/>
                  </a:lnTo>
                  <a:lnTo>
                    <a:pt x="87630" y="115570"/>
                  </a:lnTo>
                  <a:lnTo>
                    <a:pt x="54610" y="125730"/>
                  </a:lnTo>
                  <a:lnTo>
                    <a:pt x="0" y="121920"/>
                  </a:lnTo>
                  <a:lnTo>
                    <a:pt x="0" y="26670"/>
                  </a:lnTo>
                  <a:lnTo>
                    <a:pt x="67310" y="26670"/>
                  </a:lnTo>
                  <a:close/>
                  <a:moveTo>
                    <a:pt x="1238807" y="24130"/>
                  </a:moveTo>
                  <a:lnTo>
                    <a:pt x="1238807" y="106680"/>
                  </a:lnTo>
                  <a:lnTo>
                    <a:pt x="2354746" y="107950"/>
                  </a:lnTo>
                  <a:lnTo>
                    <a:pt x="2585629" y="107950"/>
                  </a:lnTo>
                  <a:lnTo>
                    <a:pt x="2811016" y="102870"/>
                  </a:lnTo>
                  <a:lnTo>
                    <a:pt x="3058392" y="120650"/>
                  </a:lnTo>
                  <a:lnTo>
                    <a:pt x="3058392" y="52070"/>
                  </a:lnTo>
                  <a:lnTo>
                    <a:pt x="3058392" y="25400"/>
                  </a:lnTo>
                  <a:lnTo>
                    <a:pt x="1519166" y="24130"/>
                  </a:lnTo>
                  <a:cubicBezTo>
                    <a:pt x="1513668" y="24130"/>
                    <a:pt x="1238807" y="24130"/>
                    <a:pt x="1238807" y="24130"/>
                  </a:cubicBezTo>
                  <a:close/>
                  <a:moveTo>
                    <a:pt x="8835987" y="11430"/>
                  </a:moveTo>
                  <a:lnTo>
                    <a:pt x="8742534" y="3810"/>
                  </a:lnTo>
                  <a:lnTo>
                    <a:pt x="8093860" y="2540"/>
                  </a:lnTo>
                  <a:lnTo>
                    <a:pt x="7868473" y="2540"/>
                  </a:lnTo>
                  <a:lnTo>
                    <a:pt x="7648583" y="7620"/>
                  </a:lnTo>
                  <a:lnTo>
                    <a:pt x="7478170" y="2540"/>
                  </a:lnTo>
                  <a:lnTo>
                    <a:pt x="7401208" y="2540"/>
                  </a:lnTo>
                  <a:lnTo>
                    <a:pt x="7401208" y="71120"/>
                  </a:lnTo>
                  <a:lnTo>
                    <a:pt x="7401208" y="123190"/>
                  </a:lnTo>
                  <a:lnTo>
                    <a:pt x="8907450" y="99060"/>
                  </a:lnTo>
                  <a:lnTo>
                    <a:pt x="9182312" y="99060"/>
                  </a:lnTo>
                  <a:lnTo>
                    <a:pt x="9182312" y="3810"/>
                  </a:lnTo>
                  <a:lnTo>
                    <a:pt x="8962423" y="0"/>
                  </a:lnTo>
                  <a:lnTo>
                    <a:pt x="8835987" y="11430"/>
                  </a:lnTo>
                  <a:close/>
                  <a:moveTo>
                    <a:pt x="5741043" y="26670"/>
                  </a:moveTo>
                  <a:lnTo>
                    <a:pt x="4823005" y="17780"/>
                  </a:lnTo>
                  <a:lnTo>
                    <a:pt x="4614110" y="22860"/>
                  </a:lnTo>
                  <a:lnTo>
                    <a:pt x="4383226" y="73660"/>
                  </a:lnTo>
                  <a:lnTo>
                    <a:pt x="4383226" y="100330"/>
                  </a:lnTo>
                  <a:lnTo>
                    <a:pt x="5812507" y="101600"/>
                  </a:lnTo>
                  <a:lnTo>
                    <a:pt x="6070877" y="101600"/>
                  </a:lnTo>
                  <a:lnTo>
                    <a:pt x="6070877" y="19050"/>
                  </a:lnTo>
                  <a:lnTo>
                    <a:pt x="5861982" y="15240"/>
                  </a:lnTo>
                  <a:lnTo>
                    <a:pt x="5741043" y="26670"/>
                  </a:lnTo>
                  <a:close/>
                  <a:moveTo>
                    <a:pt x="10082827" y="0"/>
                  </a:moveTo>
                  <a:lnTo>
                    <a:pt x="10018057" y="0"/>
                  </a:lnTo>
                  <a:lnTo>
                    <a:pt x="10018057" y="82550"/>
                  </a:lnTo>
                  <a:lnTo>
                    <a:pt x="10070127" y="86360"/>
                  </a:lnTo>
                  <a:lnTo>
                    <a:pt x="10099337" y="74930"/>
                  </a:lnTo>
                  <a:lnTo>
                    <a:pt x="10122197" y="82550"/>
                  </a:lnTo>
                  <a:lnTo>
                    <a:pt x="10275866" y="83820"/>
                  </a:lnTo>
                  <a:lnTo>
                    <a:pt x="10329207" y="83820"/>
                  </a:lnTo>
                  <a:lnTo>
                    <a:pt x="10381277" y="78740"/>
                  </a:lnTo>
                  <a:lnTo>
                    <a:pt x="10421916" y="71120"/>
                  </a:lnTo>
                  <a:lnTo>
                    <a:pt x="10438427" y="71120"/>
                  </a:lnTo>
                  <a:lnTo>
                    <a:pt x="10438427" y="27940"/>
                  </a:lnTo>
                  <a:lnTo>
                    <a:pt x="10438427" y="0"/>
                  </a:lnTo>
                  <a:lnTo>
                    <a:pt x="10082827" y="0"/>
                  </a:lnTo>
                  <a:close/>
                </a:path>
              </a:pathLst>
            </a:custGeom>
            <a:solidFill>
              <a:srgbClr val="FFA5F0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3749944" y="659703"/>
            <a:ext cx="3409935" cy="1755816"/>
            <a:chOff x="0" y="0"/>
            <a:chExt cx="4546579" cy="2341088"/>
          </a:xfrm>
        </p:grpSpPr>
        <p:sp>
          <p:nvSpPr>
            <p:cNvPr id="11" name="Freeform 11"/>
            <p:cNvSpPr/>
            <p:nvPr/>
          </p:nvSpPr>
          <p:spPr>
            <a:xfrm rot="301328">
              <a:off x="77544" y="188447"/>
              <a:ext cx="4391492" cy="1964195"/>
            </a:xfrm>
            <a:custGeom>
              <a:avLst/>
              <a:gdLst/>
              <a:ahLst/>
              <a:cxnLst/>
              <a:rect l="l" t="t" r="r" b="b"/>
              <a:pathLst>
                <a:path w="4391492" h="1964195">
                  <a:moveTo>
                    <a:pt x="0" y="0"/>
                  </a:moveTo>
                  <a:lnTo>
                    <a:pt x="4391492" y="0"/>
                  </a:lnTo>
                  <a:lnTo>
                    <a:pt x="4391492" y="1964194"/>
                  </a:lnTo>
                  <a:lnTo>
                    <a:pt x="0" y="19641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-2211029">
              <a:off x="515908" y="600193"/>
              <a:ext cx="920748" cy="709813"/>
            </a:xfrm>
            <a:custGeom>
              <a:avLst/>
              <a:gdLst/>
              <a:ahLst/>
              <a:cxnLst/>
              <a:rect l="l" t="t" r="r" b="b"/>
              <a:pathLst>
                <a:path w="920748" h="709813">
                  <a:moveTo>
                    <a:pt x="0" y="0"/>
                  </a:moveTo>
                  <a:lnTo>
                    <a:pt x="920749" y="0"/>
                  </a:lnTo>
                  <a:lnTo>
                    <a:pt x="920749" y="709814"/>
                  </a:lnTo>
                  <a:lnTo>
                    <a:pt x="0" y="709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 rot="397350">
              <a:off x="1504504" y="753961"/>
              <a:ext cx="2626983" cy="9311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50"/>
                </a:lnSpc>
              </a:pPr>
              <a:r>
                <a:rPr lang="en-US" sz="2650" dirty="0">
                  <a:latin typeface="Sniglet"/>
                  <a:ea typeface="Sniglet"/>
                  <a:cs typeface="Sniglet"/>
                  <a:sym typeface="Sniglet"/>
                  <a:hlinkClick r:id="rId10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Back to Game Board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87991" y="543055"/>
            <a:ext cx="3355556" cy="1872464"/>
            <a:chOff x="0" y="0"/>
            <a:chExt cx="4474074" cy="2496619"/>
          </a:xfrm>
        </p:grpSpPr>
        <p:sp>
          <p:nvSpPr>
            <p:cNvPr id="15" name="Freeform 15"/>
            <p:cNvSpPr/>
            <p:nvPr/>
          </p:nvSpPr>
          <p:spPr>
            <a:xfrm rot="10296291" flipH="1">
              <a:off x="115791" y="299534"/>
              <a:ext cx="4242493" cy="1897551"/>
            </a:xfrm>
            <a:custGeom>
              <a:avLst/>
              <a:gdLst/>
              <a:ahLst/>
              <a:cxnLst/>
              <a:rect l="l" t="t" r="r" b="b"/>
              <a:pathLst>
                <a:path w="4242493" h="1897551">
                  <a:moveTo>
                    <a:pt x="4242493" y="0"/>
                  </a:moveTo>
                  <a:lnTo>
                    <a:pt x="0" y="0"/>
                  </a:lnTo>
                  <a:lnTo>
                    <a:pt x="0" y="1897551"/>
                  </a:lnTo>
                  <a:lnTo>
                    <a:pt x="4242493" y="1897551"/>
                  </a:lnTo>
                  <a:lnTo>
                    <a:pt x="4242493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 rot="-421480">
              <a:off x="1002343" y="906449"/>
              <a:ext cx="2490407" cy="1196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07"/>
                </a:lnSpc>
              </a:pPr>
              <a:r>
                <a:rPr lang="en-US" sz="7649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400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2224152" y="4098870"/>
            <a:ext cx="6292874" cy="3542924"/>
          </a:xfrm>
          <a:custGeom>
            <a:avLst/>
            <a:gdLst/>
            <a:ahLst/>
            <a:cxnLst/>
            <a:rect l="l" t="t" r="r" b="b"/>
            <a:pathLst>
              <a:path w="6292874" h="3542924">
                <a:moveTo>
                  <a:pt x="0" y="0"/>
                </a:moveTo>
                <a:lnTo>
                  <a:pt x="6292873" y="0"/>
                </a:lnTo>
                <a:lnTo>
                  <a:pt x="6292873" y="3542925"/>
                </a:lnTo>
                <a:lnTo>
                  <a:pt x="0" y="354292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9074847" y="2688685"/>
            <a:ext cx="7420095" cy="4909630"/>
          </a:xfrm>
          <a:custGeom>
            <a:avLst/>
            <a:gdLst/>
            <a:ahLst/>
            <a:cxnLst/>
            <a:rect l="l" t="t" r="r" b="b"/>
            <a:pathLst>
              <a:path w="7420095" h="4909630">
                <a:moveTo>
                  <a:pt x="0" y="0"/>
                </a:moveTo>
                <a:lnTo>
                  <a:pt x="7420096" y="0"/>
                </a:lnTo>
                <a:lnTo>
                  <a:pt x="7420096" y="4909630"/>
                </a:lnTo>
                <a:lnTo>
                  <a:pt x="0" y="490963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8902572" y="3563649"/>
            <a:ext cx="7764647" cy="2940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1"/>
              </a:lnSpc>
            </a:pPr>
            <a:r>
              <a:rPr lang="en-US" sz="4621" b="1" spc="-161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“Hot buttons” are a part of the </a:t>
            </a:r>
          </a:p>
          <a:p>
            <a:pPr algn="ctr">
              <a:lnSpc>
                <a:spcPts val="4621"/>
              </a:lnSpc>
            </a:pPr>
            <a:r>
              <a:rPr lang="en-US" sz="4621" b="1" spc="-161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prospect’s personality that </a:t>
            </a:r>
          </a:p>
          <a:p>
            <a:pPr algn="ctr">
              <a:lnSpc>
                <a:spcPts val="4621"/>
              </a:lnSpc>
            </a:pPr>
            <a:r>
              <a:rPr lang="en-US" sz="4621" b="1" spc="-161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might modify their logical </a:t>
            </a:r>
          </a:p>
          <a:p>
            <a:pPr algn="ctr">
              <a:lnSpc>
                <a:spcPts val="4621"/>
              </a:lnSpc>
            </a:pPr>
            <a:r>
              <a:rPr lang="en-US" sz="4621" b="1" spc="-161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decision-making. Name three </a:t>
            </a:r>
          </a:p>
          <a:p>
            <a:pPr algn="ctr">
              <a:lnSpc>
                <a:spcPts val="4621"/>
              </a:lnSpc>
              <a:spcBef>
                <a:spcPct val="0"/>
              </a:spcBef>
            </a:pPr>
            <a:r>
              <a:rPr lang="en-US" sz="4621" b="1" spc="-161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examples of a hot button. 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F8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20996">
            <a:off x="11024058" y="4541624"/>
            <a:ext cx="16109668" cy="14469411"/>
          </a:xfrm>
          <a:custGeom>
            <a:avLst/>
            <a:gdLst/>
            <a:ahLst/>
            <a:cxnLst/>
            <a:rect l="l" t="t" r="r" b="b"/>
            <a:pathLst>
              <a:path w="16109668" h="14469411">
                <a:moveTo>
                  <a:pt x="0" y="0"/>
                </a:moveTo>
                <a:lnTo>
                  <a:pt x="16109668" y="0"/>
                </a:lnTo>
                <a:lnTo>
                  <a:pt x="16109668" y="14469410"/>
                </a:lnTo>
                <a:lnTo>
                  <a:pt x="0" y="14469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3204854">
            <a:off x="441664" y="620054"/>
            <a:ext cx="13660463" cy="5013697"/>
          </a:xfrm>
          <a:custGeom>
            <a:avLst/>
            <a:gdLst/>
            <a:ahLst/>
            <a:cxnLst/>
            <a:rect l="l" t="t" r="r" b="b"/>
            <a:pathLst>
              <a:path w="13660463" h="5013697">
                <a:moveTo>
                  <a:pt x="0" y="0"/>
                </a:moveTo>
                <a:lnTo>
                  <a:pt x="13660463" y="0"/>
                </a:lnTo>
                <a:lnTo>
                  <a:pt x="13660463" y="5013697"/>
                </a:lnTo>
                <a:lnTo>
                  <a:pt x="0" y="50136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929" t="-188597"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-6240371" y="1028700"/>
            <a:ext cx="12480743" cy="5378066"/>
          </a:xfrm>
          <a:custGeom>
            <a:avLst/>
            <a:gdLst/>
            <a:ahLst/>
            <a:cxnLst/>
            <a:rect l="l" t="t" r="r" b="b"/>
            <a:pathLst>
              <a:path w="12480743" h="5378066">
                <a:moveTo>
                  <a:pt x="0" y="0"/>
                </a:moveTo>
                <a:lnTo>
                  <a:pt x="12480742" y="0"/>
                </a:lnTo>
                <a:lnTo>
                  <a:pt x="12480742" y="5378066"/>
                </a:lnTo>
                <a:lnTo>
                  <a:pt x="0" y="53780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606735" y="1152354"/>
            <a:ext cx="14936224" cy="7982293"/>
            <a:chOff x="0" y="0"/>
            <a:chExt cx="8773401" cy="4688725"/>
          </a:xfrm>
        </p:grpSpPr>
        <p:sp>
          <p:nvSpPr>
            <p:cNvPr id="6" name="Freeform 6"/>
            <p:cNvSpPr/>
            <p:nvPr/>
          </p:nvSpPr>
          <p:spPr>
            <a:xfrm>
              <a:off x="-127" y="127"/>
              <a:ext cx="8773274" cy="4695710"/>
            </a:xfrm>
            <a:custGeom>
              <a:avLst/>
              <a:gdLst/>
              <a:ahLst/>
              <a:cxnLst/>
              <a:rect l="l" t="t" r="r" b="b"/>
              <a:pathLst>
                <a:path w="8773274" h="4695710">
                  <a:moveTo>
                    <a:pt x="8372208" y="4683010"/>
                  </a:moveTo>
                  <a:cubicBezTo>
                    <a:pt x="8316328" y="4695710"/>
                    <a:pt x="8290928" y="4683010"/>
                    <a:pt x="8233778" y="4683010"/>
                  </a:cubicBezTo>
                  <a:cubicBezTo>
                    <a:pt x="8176628" y="4683010"/>
                    <a:pt x="8085569" y="4670310"/>
                    <a:pt x="8085569" y="4670310"/>
                  </a:cubicBezTo>
                  <a:lnTo>
                    <a:pt x="707771" y="4670310"/>
                  </a:lnTo>
                  <a:lnTo>
                    <a:pt x="631063" y="4657610"/>
                  </a:lnTo>
                  <a:cubicBezTo>
                    <a:pt x="631063" y="4657610"/>
                    <a:pt x="533400" y="4670310"/>
                    <a:pt x="457581" y="4657610"/>
                  </a:cubicBezTo>
                  <a:cubicBezTo>
                    <a:pt x="381762" y="4644910"/>
                    <a:pt x="296418" y="4657610"/>
                    <a:pt x="296418" y="4657610"/>
                  </a:cubicBezTo>
                  <a:cubicBezTo>
                    <a:pt x="240284" y="4657610"/>
                    <a:pt x="162814" y="4653292"/>
                    <a:pt x="119507" y="4624082"/>
                  </a:cubicBezTo>
                  <a:cubicBezTo>
                    <a:pt x="47371" y="4575441"/>
                    <a:pt x="25400" y="4505210"/>
                    <a:pt x="0" y="4399419"/>
                  </a:cubicBezTo>
                  <a:lnTo>
                    <a:pt x="0" y="4198886"/>
                  </a:lnTo>
                  <a:cubicBezTo>
                    <a:pt x="0" y="4198886"/>
                    <a:pt x="12700" y="4113923"/>
                    <a:pt x="12700" y="4055630"/>
                  </a:cubicBezTo>
                  <a:cubicBezTo>
                    <a:pt x="12700" y="3997338"/>
                    <a:pt x="0" y="3907421"/>
                    <a:pt x="0" y="390742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8254225" y="0"/>
                  </a:lnTo>
                  <a:cubicBezTo>
                    <a:pt x="8354301" y="0"/>
                    <a:pt x="8422754" y="12700"/>
                    <a:pt x="8422754" y="12700"/>
                  </a:cubicBezTo>
                  <a:cubicBezTo>
                    <a:pt x="8486889" y="12700"/>
                    <a:pt x="8575662" y="36322"/>
                    <a:pt x="8633574" y="50800"/>
                  </a:cubicBezTo>
                  <a:cubicBezTo>
                    <a:pt x="8735174" y="76200"/>
                    <a:pt x="8760574" y="254000"/>
                    <a:pt x="8760574" y="350520"/>
                  </a:cubicBezTo>
                  <a:lnTo>
                    <a:pt x="8760574" y="3816616"/>
                  </a:lnTo>
                  <a:cubicBezTo>
                    <a:pt x="8760574" y="3816616"/>
                    <a:pt x="8773274" y="4185297"/>
                    <a:pt x="8773274" y="4218317"/>
                  </a:cubicBezTo>
                  <a:cubicBezTo>
                    <a:pt x="8773274" y="4251337"/>
                    <a:pt x="8750795" y="4359287"/>
                    <a:pt x="8732888" y="4405515"/>
                  </a:cubicBezTo>
                  <a:cubicBezTo>
                    <a:pt x="8707869" y="4470158"/>
                    <a:pt x="8718029" y="4527054"/>
                    <a:pt x="8666213" y="4571250"/>
                  </a:cubicBezTo>
                  <a:cubicBezTo>
                    <a:pt x="8630145" y="4602111"/>
                    <a:pt x="8576043" y="4639449"/>
                    <a:pt x="8530831" y="4656594"/>
                  </a:cubicBezTo>
                  <a:cubicBezTo>
                    <a:pt x="8485619" y="4673739"/>
                    <a:pt x="8427834" y="4670437"/>
                    <a:pt x="8371954" y="468313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2638989" y="2088596"/>
            <a:ext cx="5463200" cy="1837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00"/>
              </a:lnSpc>
            </a:pPr>
            <a:r>
              <a:rPr lang="en-US" sz="7100" b="1" spc="-248">
                <a:solidFill>
                  <a:srgbClr val="3903B6"/>
                </a:solidFill>
                <a:latin typeface="Roca Two Bold"/>
                <a:ea typeface="Roca Two Bold"/>
                <a:cs typeface="Roca Two Bold"/>
                <a:sym typeface="Roca Two Bold"/>
              </a:rPr>
              <a:t>Leasing Manual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3149061" y="3468399"/>
            <a:ext cx="4576746" cy="214270"/>
            <a:chOff x="0" y="0"/>
            <a:chExt cx="3746500" cy="509270"/>
          </a:xfrm>
        </p:grpSpPr>
        <p:sp>
          <p:nvSpPr>
            <p:cNvPr id="9" name="Freeform 9"/>
            <p:cNvSpPr/>
            <p:nvPr/>
          </p:nvSpPr>
          <p:spPr>
            <a:xfrm>
              <a:off x="219710" y="191770"/>
              <a:ext cx="10438427" cy="125730"/>
            </a:xfrm>
            <a:custGeom>
              <a:avLst/>
              <a:gdLst/>
              <a:ahLst/>
              <a:cxnLst/>
              <a:rect l="l" t="t" r="r" b="b"/>
              <a:pathLst>
                <a:path w="10438427" h="125730">
                  <a:moveTo>
                    <a:pt x="67310" y="26670"/>
                  </a:moveTo>
                  <a:lnTo>
                    <a:pt x="435610" y="2540"/>
                  </a:lnTo>
                  <a:lnTo>
                    <a:pt x="435610" y="54610"/>
                  </a:lnTo>
                  <a:lnTo>
                    <a:pt x="435610" y="123190"/>
                  </a:lnTo>
                  <a:lnTo>
                    <a:pt x="417830" y="123190"/>
                  </a:lnTo>
                  <a:lnTo>
                    <a:pt x="377190" y="119380"/>
                  </a:lnTo>
                  <a:lnTo>
                    <a:pt x="323850" y="124460"/>
                  </a:lnTo>
                  <a:lnTo>
                    <a:pt x="269240" y="124460"/>
                  </a:lnTo>
                  <a:lnTo>
                    <a:pt x="110490" y="123190"/>
                  </a:lnTo>
                  <a:lnTo>
                    <a:pt x="87630" y="115570"/>
                  </a:lnTo>
                  <a:lnTo>
                    <a:pt x="54610" y="125730"/>
                  </a:lnTo>
                  <a:lnTo>
                    <a:pt x="0" y="121920"/>
                  </a:lnTo>
                  <a:lnTo>
                    <a:pt x="0" y="26670"/>
                  </a:lnTo>
                  <a:lnTo>
                    <a:pt x="67310" y="26670"/>
                  </a:lnTo>
                  <a:close/>
                  <a:moveTo>
                    <a:pt x="1238807" y="24130"/>
                  </a:moveTo>
                  <a:lnTo>
                    <a:pt x="1238807" y="106680"/>
                  </a:lnTo>
                  <a:lnTo>
                    <a:pt x="2354746" y="107950"/>
                  </a:lnTo>
                  <a:lnTo>
                    <a:pt x="2585629" y="107950"/>
                  </a:lnTo>
                  <a:lnTo>
                    <a:pt x="2811016" y="102870"/>
                  </a:lnTo>
                  <a:lnTo>
                    <a:pt x="3058392" y="120650"/>
                  </a:lnTo>
                  <a:lnTo>
                    <a:pt x="3058392" y="52070"/>
                  </a:lnTo>
                  <a:lnTo>
                    <a:pt x="3058392" y="25400"/>
                  </a:lnTo>
                  <a:lnTo>
                    <a:pt x="1519166" y="24130"/>
                  </a:lnTo>
                  <a:cubicBezTo>
                    <a:pt x="1513668" y="24130"/>
                    <a:pt x="1238807" y="24130"/>
                    <a:pt x="1238807" y="24130"/>
                  </a:cubicBezTo>
                  <a:close/>
                  <a:moveTo>
                    <a:pt x="8835987" y="11430"/>
                  </a:moveTo>
                  <a:lnTo>
                    <a:pt x="8742534" y="3810"/>
                  </a:lnTo>
                  <a:lnTo>
                    <a:pt x="8093860" y="2540"/>
                  </a:lnTo>
                  <a:lnTo>
                    <a:pt x="7868473" y="2540"/>
                  </a:lnTo>
                  <a:lnTo>
                    <a:pt x="7648583" y="7620"/>
                  </a:lnTo>
                  <a:lnTo>
                    <a:pt x="7478170" y="2540"/>
                  </a:lnTo>
                  <a:lnTo>
                    <a:pt x="7401208" y="2540"/>
                  </a:lnTo>
                  <a:lnTo>
                    <a:pt x="7401208" y="71120"/>
                  </a:lnTo>
                  <a:lnTo>
                    <a:pt x="7401208" y="123190"/>
                  </a:lnTo>
                  <a:lnTo>
                    <a:pt x="8907450" y="99060"/>
                  </a:lnTo>
                  <a:lnTo>
                    <a:pt x="9182312" y="99060"/>
                  </a:lnTo>
                  <a:lnTo>
                    <a:pt x="9182312" y="3810"/>
                  </a:lnTo>
                  <a:lnTo>
                    <a:pt x="8962423" y="0"/>
                  </a:lnTo>
                  <a:lnTo>
                    <a:pt x="8835987" y="11430"/>
                  </a:lnTo>
                  <a:close/>
                  <a:moveTo>
                    <a:pt x="5741043" y="26670"/>
                  </a:moveTo>
                  <a:lnTo>
                    <a:pt x="4823005" y="17780"/>
                  </a:lnTo>
                  <a:lnTo>
                    <a:pt x="4614110" y="22860"/>
                  </a:lnTo>
                  <a:lnTo>
                    <a:pt x="4383226" y="73660"/>
                  </a:lnTo>
                  <a:lnTo>
                    <a:pt x="4383226" y="100330"/>
                  </a:lnTo>
                  <a:lnTo>
                    <a:pt x="5812507" y="101600"/>
                  </a:lnTo>
                  <a:lnTo>
                    <a:pt x="6070877" y="101600"/>
                  </a:lnTo>
                  <a:lnTo>
                    <a:pt x="6070877" y="19050"/>
                  </a:lnTo>
                  <a:lnTo>
                    <a:pt x="5861982" y="15240"/>
                  </a:lnTo>
                  <a:lnTo>
                    <a:pt x="5741043" y="26670"/>
                  </a:lnTo>
                  <a:close/>
                  <a:moveTo>
                    <a:pt x="10082827" y="0"/>
                  </a:moveTo>
                  <a:lnTo>
                    <a:pt x="10018057" y="0"/>
                  </a:lnTo>
                  <a:lnTo>
                    <a:pt x="10018057" y="82550"/>
                  </a:lnTo>
                  <a:lnTo>
                    <a:pt x="10070127" y="86360"/>
                  </a:lnTo>
                  <a:lnTo>
                    <a:pt x="10099337" y="74930"/>
                  </a:lnTo>
                  <a:lnTo>
                    <a:pt x="10122197" y="82550"/>
                  </a:lnTo>
                  <a:lnTo>
                    <a:pt x="10275866" y="83820"/>
                  </a:lnTo>
                  <a:lnTo>
                    <a:pt x="10329207" y="83820"/>
                  </a:lnTo>
                  <a:lnTo>
                    <a:pt x="10381277" y="78740"/>
                  </a:lnTo>
                  <a:lnTo>
                    <a:pt x="10421916" y="71120"/>
                  </a:lnTo>
                  <a:lnTo>
                    <a:pt x="10438427" y="71120"/>
                  </a:lnTo>
                  <a:lnTo>
                    <a:pt x="10438427" y="27940"/>
                  </a:lnTo>
                  <a:lnTo>
                    <a:pt x="10438427" y="0"/>
                  </a:lnTo>
                  <a:lnTo>
                    <a:pt x="10082827" y="0"/>
                  </a:lnTo>
                  <a:close/>
                </a:path>
              </a:pathLst>
            </a:custGeom>
            <a:solidFill>
              <a:srgbClr val="FFA5F0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3749944" y="659703"/>
            <a:ext cx="3409935" cy="1755816"/>
            <a:chOff x="0" y="0"/>
            <a:chExt cx="4546579" cy="2341088"/>
          </a:xfrm>
        </p:grpSpPr>
        <p:sp>
          <p:nvSpPr>
            <p:cNvPr id="11" name="Freeform 11"/>
            <p:cNvSpPr/>
            <p:nvPr/>
          </p:nvSpPr>
          <p:spPr>
            <a:xfrm rot="301328">
              <a:off x="77544" y="188447"/>
              <a:ext cx="4391492" cy="1964195"/>
            </a:xfrm>
            <a:custGeom>
              <a:avLst/>
              <a:gdLst/>
              <a:ahLst/>
              <a:cxnLst/>
              <a:rect l="l" t="t" r="r" b="b"/>
              <a:pathLst>
                <a:path w="4391492" h="1964195">
                  <a:moveTo>
                    <a:pt x="0" y="0"/>
                  </a:moveTo>
                  <a:lnTo>
                    <a:pt x="4391492" y="0"/>
                  </a:lnTo>
                  <a:lnTo>
                    <a:pt x="4391492" y="1964194"/>
                  </a:lnTo>
                  <a:lnTo>
                    <a:pt x="0" y="19641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-2211029">
              <a:off x="515908" y="600193"/>
              <a:ext cx="920748" cy="709813"/>
            </a:xfrm>
            <a:custGeom>
              <a:avLst/>
              <a:gdLst/>
              <a:ahLst/>
              <a:cxnLst/>
              <a:rect l="l" t="t" r="r" b="b"/>
              <a:pathLst>
                <a:path w="920748" h="709813">
                  <a:moveTo>
                    <a:pt x="0" y="0"/>
                  </a:moveTo>
                  <a:lnTo>
                    <a:pt x="920749" y="0"/>
                  </a:lnTo>
                  <a:lnTo>
                    <a:pt x="920749" y="709814"/>
                  </a:lnTo>
                  <a:lnTo>
                    <a:pt x="0" y="709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 rot="397350">
              <a:off x="1504504" y="753961"/>
              <a:ext cx="2626983" cy="9311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50"/>
                </a:lnSpc>
              </a:pPr>
              <a:r>
                <a:rPr lang="en-US" sz="2650" dirty="0">
                  <a:latin typeface="Sniglet"/>
                  <a:ea typeface="Sniglet"/>
                  <a:cs typeface="Sniglet"/>
                  <a:sym typeface="Sniglet"/>
                  <a:hlinkClick r:id="rId10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Back to Game Board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87991" y="543055"/>
            <a:ext cx="3355556" cy="1872464"/>
            <a:chOff x="0" y="0"/>
            <a:chExt cx="4474074" cy="2496619"/>
          </a:xfrm>
        </p:grpSpPr>
        <p:sp>
          <p:nvSpPr>
            <p:cNvPr id="15" name="Freeform 15"/>
            <p:cNvSpPr/>
            <p:nvPr/>
          </p:nvSpPr>
          <p:spPr>
            <a:xfrm rot="10296291" flipH="1">
              <a:off x="115791" y="299534"/>
              <a:ext cx="4242493" cy="1897551"/>
            </a:xfrm>
            <a:custGeom>
              <a:avLst/>
              <a:gdLst/>
              <a:ahLst/>
              <a:cxnLst/>
              <a:rect l="l" t="t" r="r" b="b"/>
              <a:pathLst>
                <a:path w="4242493" h="1897551">
                  <a:moveTo>
                    <a:pt x="4242493" y="0"/>
                  </a:moveTo>
                  <a:lnTo>
                    <a:pt x="0" y="0"/>
                  </a:lnTo>
                  <a:lnTo>
                    <a:pt x="0" y="1897551"/>
                  </a:lnTo>
                  <a:lnTo>
                    <a:pt x="4242493" y="1897551"/>
                  </a:lnTo>
                  <a:lnTo>
                    <a:pt x="4242493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 rot="-421480">
              <a:off x="1002343" y="906449"/>
              <a:ext cx="2490407" cy="1196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07"/>
                </a:lnSpc>
              </a:pPr>
              <a:r>
                <a:rPr lang="en-US" sz="7649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500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2224152" y="4098870"/>
            <a:ext cx="6292874" cy="3542924"/>
          </a:xfrm>
          <a:custGeom>
            <a:avLst/>
            <a:gdLst/>
            <a:ahLst/>
            <a:cxnLst/>
            <a:rect l="l" t="t" r="r" b="b"/>
            <a:pathLst>
              <a:path w="6292874" h="3542924">
                <a:moveTo>
                  <a:pt x="0" y="0"/>
                </a:moveTo>
                <a:lnTo>
                  <a:pt x="6292873" y="0"/>
                </a:lnTo>
                <a:lnTo>
                  <a:pt x="6292873" y="3542925"/>
                </a:lnTo>
                <a:lnTo>
                  <a:pt x="0" y="354292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9074847" y="2688685"/>
            <a:ext cx="7420095" cy="4909630"/>
          </a:xfrm>
          <a:custGeom>
            <a:avLst/>
            <a:gdLst/>
            <a:ahLst/>
            <a:cxnLst/>
            <a:rect l="l" t="t" r="r" b="b"/>
            <a:pathLst>
              <a:path w="7420095" h="4909630">
                <a:moveTo>
                  <a:pt x="0" y="0"/>
                </a:moveTo>
                <a:lnTo>
                  <a:pt x="7420096" y="0"/>
                </a:lnTo>
                <a:lnTo>
                  <a:pt x="7420096" y="4909630"/>
                </a:lnTo>
                <a:lnTo>
                  <a:pt x="0" y="490963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9699242" y="3362892"/>
            <a:ext cx="6171307" cy="3196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26"/>
              </a:lnSpc>
            </a:pPr>
            <a:r>
              <a:rPr lang="en-US" sz="6226" b="1" spc="-217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Name </a:t>
            </a:r>
            <a:r>
              <a:rPr lang="en-US" sz="6226" spc="-217" dirty="0">
                <a:solidFill>
                  <a:srgbClr val="000000"/>
                </a:solidFill>
                <a:latin typeface="Roca Two"/>
                <a:ea typeface="Roca Two"/>
                <a:cs typeface="Roca Two"/>
                <a:sym typeface="Roca Two"/>
              </a:rPr>
              <a:t>all </a:t>
            </a:r>
            <a:r>
              <a:rPr lang="en-US" sz="6226" b="1" spc="-217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of the </a:t>
            </a:r>
          </a:p>
          <a:p>
            <a:pPr algn="ctr">
              <a:lnSpc>
                <a:spcPts val="6226"/>
              </a:lnSpc>
            </a:pPr>
            <a:r>
              <a:rPr lang="en-US" sz="6226" b="1" spc="-217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protected classes </a:t>
            </a:r>
          </a:p>
          <a:p>
            <a:pPr algn="ctr">
              <a:lnSpc>
                <a:spcPts val="6226"/>
              </a:lnSpc>
            </a:pPr>
            <a:r>
              <a:rPr lang="en-US" sz="6226" b="1" spc="-217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under the </a:t>
            </a:r>
          </a:p>
          <a:p>
            <a:pPr algn="ctr">
              <a:lnSpc>
                <a:spcPts val="6226"/>
              </a:lnSpc>
              <a:spcBef>
                <a:spcPct val="0"/>
              </a:spcBef>
            </a:pPr>
            <a:r>
              <a:rPr lang="en-US" sz="6226" b="1" spc="-217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Fair Housing Act.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C8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20996">
            <a:off x="11024058" y="4541624"/>
            <a:ext cx="16109668" cy="14469411"/>
          </a:xfrm>
          <a:custGeom>
            <a:avLst/>
            <a:gdLst/>
            <a:ahLst/>
            <a:cxnLst/>
            <a:rect l="l" t="t" r="r" b="b"/>
            <a:pathLst>
              <a:path w="16109668" h="14469411">
                <a:moveTo>
                  <a:pt x="0" y="0"/>
                </a:moveTo>
                <a:lnTo>
                  <a:pt x="16109668" y="0"/>
                </a:lnTo>
                <a:lnTo>
                  <a:pt x="16109668" y="14469410"/>
                </a:lnTo>
                <a:lnTo>
                  <a:pt x="0" y="14469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3204854">
            <a:off x="441664" y="620054"/>
            <a:ext cx="13660463" cy="5013697"/>
          </a:xfrm>
          <a:custGeom>
            <a:avLst/>
            <a:gdLst/>
            <a:ahLst/>
            <a:cxnLst/>
            <a:rect l="l" t="t" r="r" b="b"/>
            <a:pathLst>
              <a:path w="13660463" h="5013697">
                <a:moveTo>
                  <a:pt x="0" y="0"/>
                </a:moveTo>
                <a:lnTo>
                  <a:pt x="13660463" y="0"/>
                </a:lnTo>
                <a:lnTo>
                  <a:pt x="13660463" y="5013697"/>
                </a:lnTo>
                <a:lnTo>
                  <a:pt x="0" y="50136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929" t="-188597"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-6240371" y="1028700"/>
            <a:ext cx="12480743" cy="5378066"/>
          </a:xfrm>
          <a:custGeom>
            <a:avLst/>
            <a:gdLst/>
            <a:ahLst/>
            <a:cxnLst/>
            <a:rect l="l" t="t" r="r" b="b"/>
            <a:pathLst>
              <a:path w="12480743" h="5378066">
                <a:moveTo>
                  <a:pt x="0" y="0"/>
                </a:moveTo>
                <a:lnTo>
                  <a:pt x="12480742" y="0"/>
                </a:lnTo>
                <a:lnTo>
                  <a:pt x="12480742" y="5378066"/>
                </a:lnTo>
                <a:lnTo>
                  <a:pt x="0" y="53780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606735" y="1152354"/>
            <a:ext cx="14936224" cy="7982293"/>
            <a:chOff x="0" y="0"/>
            <a:chExt cx="8773401" cy="4688725"/>
          </a:xfrm>
        </p:grpSpPr>
        <p:sp>
          <p:nvSpPr>
            <p:cNvPr id="6" name="Freeform 6"/>
            <p:cNvSpPr/>
            <p:nvPr/>
          </p:nvSpPr>
          <p:spPr>
            <a:xfrm>
              <a:off x="-127" y="127"/>
              <a:ext cx="8773274" cy="4695710"/>
            </a:xfrm>
            <a:custGeom>
              <a:avLst/>
              <a:gdLst/>
              <a:ahLst/>
              <a:cxnLst/>
              <a:rect l="l" t="t" r="r" b="b"/>
              <a:pathLst>
                <a:path w="8773274" h="4695710">
                  <a:moveTo>
                    <a:pt x="8372208" y="4683010"/>
                  </a:moveTo>
                  <a:cubicBezTo>
                    <a:pt x="8316328" y="4695710"/>
                    <a:pt x="8290928" y="4683010"/>
                    <a:pt x="8233778" y="4683010"/>
                  </a:cubicBezTo>
                  <a:cubicBezTo>
                    <a:pt x="8176628" y="4683010"/>
                    <a:pt x="8085569" y="4670310"/>
                    <a:pt x="8085569" y="4670310"/>
                  </a:cubicBezTo>
                  <a:lnTo>
                    <a:pt x="707771" y="4670310"/>
                  </a:lnTo>
                  <a:lnTo>
                    <a:pt x="631063" y="4657610"/>
                  </a:lnTo>
                  <a:cubicBezTo>
                    <a:pt x="631063" y="4657610"/>
                    <a:pt x="533400" y="4670310"/>
                    <a:pt x="457581" y="4657610"/>
                  </a:cubicBezTo>
                  <a:cubicBezTo>
                    <a:pt x="381762" y="4644910"/>
                    <a:pt x="296418" y="4657610"/>
                    <a:pt x="296418" y="4657610"/>
                  </a:cubicBezTo>
                  <a:cubicBezTo>
                    <a:pt x="240284" y="4657610"/>
                    <a:pt x="162814" y="4653292"/>
                    <a:pt x="119507" y="4624082"/>
                  </a:cubicBezTo>
                  <a:cubicBezTo>
                    <a:pt x="47371" y="4575441"/>
                    <a:pt x="25400" y="4505210"/>
                    <a:pt x="0" y="4399419"/>
                  </a:cubicBezTo>
                  <a:lnTo>
                    <a:pt x="0" y="4198886"/>
                  </a:lnTo>
                  <a:cubicBezTo>
                    <a:pt x="0" y="4198886"/>
                    <a:pt x="12700" y="4113923"/>
                    <a:pt x="12700" y="4055630"/>
                  </a:cubicBezTo>
                  <a:cubicBezTo>
                    <a:pt x="12700" y="3997338"/>
                    <a:pt x="0" y="3907421"/>
                    <a:pt x="0" y="390742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8254225" y="0"/>
                  </a:lnTo>
                  <a:cubicBezTo>
                    <a:pt x="8354301" y="0"/>
                    <a:pt x="8422754" y="12700"/>
                    <a:pt x="8422754" y="12700"/>
                  </a:cubicBezTo>
                  <a:cubicBezTo>
                    <a:pt x="8486889" y="12700"/>
                    <a:pt x="8575662" y="36322"/>
                    <a:pt x="8633574" y="50800"/>
                  </a:cubicBezTo>
                  <a:cubicBezTo>
                    <a:pt x="8735174" y="76200"/>
                    <a:pt x="8760574" y="254000"/>
                    <a:pt x="8760574" y="350520"/>
                  </a:cubicBezTo>
                  <a:lnTo>
                    <a:pt x="8760574" y="3816616"/>
                  </a:lnTo>
                  <a:cubicBezTo>
                    <a:pt x="8760574" y="3816616"/>
                    <a:pt x="8773274" y="4185297"/>
                    <a:pt x="8773274" y="4218317"/>
                  </a:cubicBezTo>
                  <a:cubicBezTo>
                    <a:pt x="8773274" y="4251337"/>
                    <a:pt x="8750795" y="4359287"/>
                    <a:pt x="8732888" y="4405515"/>
                  </a:cubicBezTo>
                  <a:cubicBezTo>
                    <a:pt x="8707869" y="4470158"/>
                    <a:pt x="8718029" y="4527054"/>
                    <a:pt x="8666213" y="4571250"/>
                  </a:cubicBezTo>
                  <a:cubicBezTo>
                    <a:pt x="8630145" y="4602111"/>
                    <a:pt x="8576043" y="4639449"/>
                    <a:pt x="8530831" y="4656594"/>
                  </a:cubicBezTo>
                  <a:cubicBezTo>
                    <a:pt x="8485619" y="4673739"/>
                    <a:pt x="8427834" y="4670437"/>
                    <a:pt x="8371954" y="468313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2655308" y="2041958"/>
            <a:ext cx="5463200" cy="1837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00"/>
              </a:lnSpc>
            </a:pPr>
            <a:r>
              <a:rPr lang="en-US" sz="7100" b="1" spc="-248">
                <a:solidFill>
                  <a:srgbClr val="3903B6"/>
                </a:solidFill>
                <a:latin typeface="Roca Two Bold"/>
                <a:ea typeface="Roca Two Bold"/>
                <a:cs typeface="Roca Two Bold"/>
                <a:sym typeface="Roca Two Bold"/>
              </a:rPr>
              <a:t>Policies &amp; Procedures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3149061" y="3468399"/>
            <a:ext cx="4576746" cy="214270"/>
            <a:chOff x="0" y="0"/>
            <a:chExt cx="3746500" cy="509270"/>
          </a:xfrm>
        </p:grpSpPr>
        <p:sp>
          <p:nvSpPr>
            <p:cNvPr id="9" name="Freeform 9"/>
            <p:cNvSpPr/>
            <p:nvPr/>
          </p:nvSpPr>
          <p:spPr>
            <a:xfrm>
              <a:off x="219710" y="191770"/>
              <a:ext cx="10438427" cy="125730"/>
            </a:xfrm>
            <a:custGeom>
              <a:avLst/>
              <a:gdLst/>
              <a:ahLst/>
              <a:cxnLst/>
              <a:rect l="l" t="t" r="r" b="b"/>
              <a:pathLst>
                <a:path w="10438427" h="125730">
                  <a:moveTo>
                    <a:pt x="67310" y="26670"/>
                  </a:moveTo>
                  <a:lnTo>
                    <a:pt x="435610" y="2540"/>
                  </a:lnTo>
                  <a:lnTo>
                    <a:pt x="435610" y="54610"/>
                  </a:lnTo>
                  <a:lnTo>
                    <a:pt x="435610" y="123190"/>
                  </a:lnTo>
                  <a:lnTo>
                    <a:pt x="417830" y="123190"/>
                  </a:lnTo>
                  <a:lnTo>
                    <a:pt x="377190" y="119380"/>
                  </a:lnTo>
                  <a:lnTo>
                    <a:pt x="323850" y="124460"/>
                  </a:lnTo>
                  <a:lnTo>
                    <a:pt x="269240" y="124460"/>
                  </a:lnTo>
                  <a:lnTo>
                    <a:pt x="110490" y="123190"/>
                  </a:lnTo>
                  <a:lnTo>
                    <a:pt x="87630" y="115570"/>
                  </a:lnTo>
                  <a:lnTo>
                    <a:pt x="54610" y="125730"/>
                  </a:lnTo>
                  <a:lnTo>
                    <a:pt x="0" y="121920"/>
                  </a:lnTo>
                  <a:lnTo>
                    <a:pt x="0" y="26670"/>
                  </a:lnTo>
                  <a:lnTo>
                    <a:pt x="67310" y="26670"/>
                  </a:lnTo>
                  <a:close/>
                  <a:moveTo>
                    <a:pt x="1238807" y="24130"/>
                  </a:moveTo>
                  <a:lnTo>
                    <a:pt x="1238807" y="106680"/>
                  </a:lnTo>
                  <a:lnTo>
                    <a:pt x="2354746" y="107950"/>
                  </a:lnTo>
                  <a:lnTo>
                    <a:pt x="2585629" y="107950"/>
                  </a:lnTo>
                  <a:lnTo>
                    <a:pt x="2811016" y="102870"/>
                  </a:lnTo>
                  <a:lnTo>
                    <a:pt x="3058392" y="120650"/>
                  </a:lnTo>
                  <a:lnTo>
                    <a:pt x="3058392" y="52070"/>
                  </a:lnTo>
                  <a:lnTo>
                    <a:pt x="3058392" y="25400"/>
                  </a:lnTo>
                  <a:lnTo>
                    <a:pt x="1519166" y="24130"/>
                  </a:lnTo>
                  <a:cubicBezTo>
                    <a:pt x="1513668" y="24130"/>
                    <a:pt x="1238807" y="24130"/>
                    <a:pt x="1238807" y="24130"/>
                  </a:cubicBezTo>
                  <a:close/>
                  <a:moveTo>
                    <a:pt x="8835987" y="11430"/>
                  </a:moveTo>
                  <a:lnTo>
                    <a:pt x="8742534" y="3810"/>
                  </a:lnTo>
                  <a:lnTo>
                    <a:pt x="8093860" y="2540"/>
                  </a:lnTo>
                  <a:lnTo>
                    <a:pt x="7868473" y="2540"/>
                  </a:lnTo>
                  <a:lnTo>
                    <a:pt x="7648583" y="7620"/>
                  </a:lnTo>
                  <a:lnTo>
                    <a:pt x="7478170" y="2540"/>
                  </a:lnTo>
                  <a:lnTo>
                    <a:pt x="7401208" y="2540"/>
                  </a:lnTo>
                  <a:lnTo>
                    <a:pt x="7401208" y="71120"/>
                  </a:lnTo>
                  <a:lnTo>
                    <a:pt x="7401208" y="123190"/>
                  </a:lnTo>
                  <a:lnTo>
                    <a:pt x="8907450" y="99060"/>
                  </a:lnTo>
                  <a:lnTo>
                    <a:pt x="9182312" y="99060"/>
                  </a:lnTo>
                  <a:lnTo>
                    <a:pt x="9182312" y="3810"/>
                  </a:lnTo>
                  <a:lnTo>
                    <a:pt x="8962423" y="0"/>
                  </a:lnTo>
                  <a:lnTo>
                    <a:pt x="8835987" y="11430"/>
                  </a:lnTo>
                  <a:close/>
                  <a:moveTo>
                    <a:pt x="5741043" y="26670"/>
                  </a:moveTo>
                  <a:lnTo>
                    <a:pt x="4823005" y="17780"/>
                  </a:lnTo>
                  <a:lnTo>
                    <a:pt x="4614110" y="22860"/>
                  </a:lnTo>
                  <a:lnTo>
                    <a:pt x="4383226" y="73660"/>
                  </a:lnTo>
                  <a:lnTo>
                    <a:pt x="4383226" y="100330"/>
                  </a:lnTo>
                  <a:lnTo>
                    <a:pt x="5812507" y="101600"/>
                  </a:lnTo>
                  <a:lnTo>
                    <a:pt x="6070877" y="101600"/>
                  </a:lnTo>
                  <a:lnTo>
                    <a:pt x="6070877" y="19050"/>
                  </a:lnTo>
                  <a:lnTo>
                    <a:pt x="5861982" y="15240"/>
                  </a:lnTo>
                  <a:lnTo>
                    <a:pt x="5741043" y="26670"/>
                  </a:lnTo>
                  <a:close/>
                  <a:moveTo>
                    <a:pt x="10082827" y="0"/>
                  </a:moveTo>
                  <a:lnTo>
                    <a:pt x="10018057" y="0"/>
                  </a:lnTo>
                  <a:lnTo>
                    <a:pt x="10018057" y="82550"/>
                  </a:lnTo>
                  <a:lnTo>
                    <a:pt x="10070127" y="86360"/>
                  </a:lnTo>
                  <a:lnTo>
                    <a:pt x="10099337" y="74930"/>
                  </a:lnTo>
                  <a:lnTo>
                    <a:pt x="10122197" y="82550"/>
                  </a:lnTo>
                  <a:lnTo>
                    <a:pt x="10275866" y="83820"/>
                  </a:lnTo>
                  <a:lnTo>
                    <a:pt x="10329207" y="83820"/>
                  </a:lnTo>
                  <a:lnTo>
                    <a:pt x="10381277" y="78740"/>
                  </a:lnTo>
                  <a:lnTo>
                    <a:pt x="10421916" y="71120"/>
                  </a:lnTo>
                  <a:lnTo>
                    <a:pt x="10438427" y="71120"/>
                  </a:lnTo>
                  <a:lnTo>
                    <a:pt x="10438427" y="27940"/>
                  </a:lnTo>
                  <a:lnTo>
                    <a:pt x="10438427" y="0"/>
                  </a:lnTo>
                  <a:lnTo>
                    <a:pt x="10082827" y="0"/>
                  </a:lnTo>
                  <a:close/>
                </a:path>
              </a:pathLst>
            </a:custGeom>
            <a:solidFill>
              <a:srgbClr val="FFA5F0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3749944" y="659703"/>
            <a:ext cx="3409935" cy="1755816"/>
            <a:chOff x="0" y="0"/>
            <a:chExt cx="4546579" cy="2341088"/>
          </a:xfrm>
        </p:grpSpPr>
        <p:sp>
          <p:nvSpPr>
            <p:cNvPr id="11" name="Freeform 11"/>
            <p:cNvSpPr/>
            <p:nvPr/>
          </p:nvSpPr>
          <p:spPr>
            <a:xfrm rot="301328">
              <a:off x="77544" y="188447"/>
              <a:ext cx="4391492" cy="1964195"/>
            </a:xfrm>
            <a:custGeom>
              <a:avLst/>
              <a:gdLst/>
              <a:ahLst/>
              <a:cxnLst/>
              <a:rect l="l" t="t" r="r" b="b"/>
              <a:pathLst>
                <a:path w="4391492" h="1964195">
                  <a:moveTo>
                    <a:pt x="0" y="0"/>
                  </a:moveTo>
                  <a:lnTo>
                    <a:pt x="4391492" y="0"/>
                  </a:lnTo>
                  <a:lnTo>
                    <a:pt x="4391492" y="1964194"/>
                  </a:lnTo>
                  <a:lnTo>
                    <a:pt x="0" y="19641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-2211029">
              <a:off x="515908" y="600193"/>
              <a:ext cx="920748" cy="709813"/>
            </a:xfrm>
            <a:custGeom>
              <a:avLst/>
              <a:gdLst/>
              <a:ahLst/>
              <a:cxnLst/>
              <a:rect l="l" t="t" r="r" b="b"/>
              <a:pathLst>
                <a:path w="920748" h="709813">
                  <a:moveTo>
                    <a:pt x="0" y="0"/>
                  </a:moveTo>
                  <a:lnTo>
                    <a:pt x="920749" y="0"/>
                  </a:lnTo>
                  <a:lnTo>
                    <a:pt x="920749" y="709814"/>
                  </a:lnTo>
                  <a:lnTo>
                    <a:pt x="0" y="709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 rot="397350">
              <a:off x="1504504" y="753961"/>
              <a:ext cx="2626983" cy="9311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50"/>
                </a:lnSpc>
              </a:pPr>
              <a:r>
                <a:rPr lang="en-US" sz="2650" dirty="0">
                  <a:latin typeface="Sniglet"/>
                  <a:ea typeface="Sniglet"/>
                  <a:cs typeface="Sniglet"/>
                  <a:sym typeface="Sniglet"/>
                  <a:hlinkClick r:id="rId10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Back to Game Board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87991" y="543055"/>
            <a:ext cx="3355556" cy="1872464"/>
            <a:chOff x="0" y="0"/>
            <a:chExt cx="4474074" cy="2496619"/>
          </a:xfrm>
        </p:grpSpPr>
        <p:sp>
          <p:nvSpPr>
            <p:cNvPr id="15" name="Freeform 15"/>
            <p:cNvSpPr/>
            <p:nvPr/>
          </p:nvSpPr>
          <p:spPr>
            <a:xfrm rot="10296291" flipH="1">
              <a:off x="115791" y="299534"/>
              <a:ext cx="4242493" cy="1897551"/>
            </a:xfrm>
            <a:custGeom>
              <a:avLst/>
              <a:gdLst/>
              <a:ahLst/>
              <a:cxnLst/>
              <a:rect l="l" t="t" r="r" b="b"/>
              <a:pathLst>
                <a:path w="4242493" h="1897551">
                  <a:moveTo>
                    <a:pt x="4242493" y="0"/>
                  </a:moveTo>
                  <a:lnTo>
                    <a:pt x="0" y="0"/>
                  </a:lnTo>
                  <a:lnTo>
                    <a:pt x="0" y="1897551"/>
                  </a:lnTo>
                  <a:lnTo>
                    <a:pt x="4242493" y="1897551"/>
                  </a:lnTo>
                  <a:lnTo>
                    <a:pt x="4242493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 rot="-421480">
              <a:off x="1002343" y="906449"/>
              <a:ext cx="2490407" cy="1196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07"/>
                </a:lnSpc>
              </a:pPr>
              <a:r>
                <a:rPr lang="en-US" sz="7649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100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2048847" y="4113678"/>
            <a:ext cx="6676122" cy="3513309"/>
          </a:xfrm>
          <a:custGeom>
            <a:avLst/>
            <a:gdLst/>
            <a:ahLst/>
            <a:cxnLst/>
            <a:rect l="l" t="t" r="r" b="b"/>
            <a:pathLst>
              <a:path w="6676122" h="3513309">
                <a:moveTo>
                  <a:pt x="0" y="0"/>
                </a:moveTo>
                <a:lnTo>
                  <a:pt x="6676122" y="0"/>
                </a:lnTo>
                <a:lnTo>
                  <a:pt x="6676122" y="3513309"/>
                </a:lnTo>
                <a:lnTo>
                  <a:pt x="0" y="351330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9561976" y="2262100"/>
            <a:ext cx="5892935" cy="5762800"/>
          </a:xfrm>
          <a:custGeom>
            <a:avLst/>
            <a:gdLst/>
            <a:ahLst/>
            <a:cxnLst/>
            <a:rect l="l" t="t" r="r" b="b"/>
            <a:pathLst>
              <a:path w="5892935" h="5762800">
                <a:moveTo>
                  <a:pt x="0" y="0"/>
                </a:moveTo>
                <a:lnTo>
                  <a:pt x="5892935" y="0"/>
                </a:lnTo>
                <a:lnTo>
                  <a:pt x="5892935" y="5762800"/>
                </a:lnTo>
                <a:lnTo>
                  <a:pt x="0" y="5762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8762843" y="3225472"/>
            <a:ext cx="7491200" cy="3959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26"/>
              </a:lnSpc>
            </a:pPr>
            <a:r>
              <a:rPr lang="en-US" sz="6226" b="1" spc="-217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Name 2 scenarios </a:t>
            </a:r>
          </a:p>
          <a:p>
            <a:pPr algn="ctr">
              <a:lnSpc>
                <a:spcPts val="6226"/>
              </a:lnSpc>
            </a:pPr>
            <a:r>
              <a:rPr lang="en-US" sz="6226" b="1" spc="-217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that allow us to </a:t>
            </a:r>
          </a:p>
          <a:p>
            <a:pPr algn="ctr">
              <a:lnSpc>
                <a:spcPts val="6226"/>
              </a:lnSpc>
            </a:pPr>
            <a:r>
              <a:rPr lang="en-US" sz="6226" b="1" spc="-217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give a key to a </a:t>
            </a:r>
          </a:p>
          <a:p>
            <a:pPr algn="ctr">
              <a:lnSpc>
                <a:spcPts val="6226"/>
              </a:lnSpc>
            </a:pPr>
            <a:r>
              <a:rPr lang="en-US" sz="6226" b="1" spc="-217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resident’s immediate </a:t>
            </a:r>
          </a:p>
          <a:p>
            <a:pPr algn="ctr">
              <a:lnSpc>
                <a:spcPts val="6226"/>
              </a:lnSpc>
              <a:spcBef>
                <a:spcPct val="0"/>
              </a:spcBef>
            </a:pPr>
            <a:r>
              <a:rPr lang="en-US" sz="6226" b="1" spc="-217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family or friends.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E5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695534">
            <a:off x="-11999983" y="-7752373"/>
            <a:ext cx="16109668" cy="14469411"/>
          </a:xfrm>
          <a:custGeom>
            <a:avLst/>
            <a:gdLst/>
            <a:ahLst/>
            <a:cxnLst/>
            <a:rect l="l" t="t" r="r" b="b"/>
            <a:pathLst>
              <a:path w="16109668" h="14469411">
                <a:moveTo>
                  <a:pt x="0" y="0"/>
                </a:moveTo>
                <a:lnTo>
                  <a:pt x="16109667" y="0"/>
                </a:lnTo>
                <a:lnTo>
                  <a:pt x="16109667" y="14469411"/>
                </a:lnTo>
                <a:lnTo>
                  <a:pt x="0" y="144694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817946" y="1121156"/>
            <a:ext cx="8652108" cy="1069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000" b="1" spc="-280">
                <a:solidFill>
                  <a:srgbClr val="3903B6"/>
                </a:solidFill>
                <a:latin typeface="Roca Two Bold"/>
                <a:ea typeface="Roca Two Bold"/>
                <a:cs typeface="Roca Two Bold"/>
                <a:sym typeface="Roca Two Bold"/>
              </a:rPr>
              <a:t>How to Play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028700" y="2196598"/>
            <a:ext cx="16230600" cy="7244971"/>
            <a:chOff x="0" y="0"/>
            <a:chExt cx="9247208" cy="4127744"/>
          </a:xfrm>
        </p:grpSpPr>
        <p:sp>
          <p:nvSpPr>
            <p:cNvPr id="5" name="Freeform 5"/>
            <p:cNvSpPr/>
            <p:nvPr/>
          </p:nvSpPr>
          <p:spPr>
            <a:xfrm>
              <a:off x="-127" y="127"/>
              <a:ext cx="9247081" cy="4134729"/>
            </a:xfrm>
            <a:custGeom>
              <a:avLst/>
              <a:gdLst/>
              <a:ahLst/>
              <a:cxnLst/>
              <a:rect l="l" t="t" r="r" b="b"/>
              <a:pathLst>
                <a:path w="9247081" h="4134729">
                  <a:moveTo>
                    <a:pt x="8846016" y="4122029"/>
                  </a:moveTo>
                  <a:cubicBezTo>
                    <a:pt x="8790135" y="4134729"/>
                    <a:pt x="8764735" y="4122029"/>
                    <a:pt x="8707585" y="4122029"/>
                  </a:cubicBezTo>
                  <a:cubicBezTo>
                    <a:pt x="8650435" y="4122029"/>
                    <a:pt x="8559377" y="4109329"/>
                    <a:pt x="8559377" y="4109329"/>
                  </a:cubicBezTo>
                  <a:lnTo>
                    <a:pt x="707771" y="4109329"/>
                  </a:lnTo>
                  <a:lnTo>
                    <a:pt x="631063" y="4096629"/>
                  </a:lnTo>
                  <a:cubicBezTo>
                    <a:pt x="631063" y="4096629"/>
                    <a:pt x="533400" y="4109329"/>
                    <a:pt x="457581" y="4096629"/>
                  </a:cubicBezTo>
                  <a:cubicBezTo>
                    <a:pt x="381762" y="4083929"/>
                    <a:pt x="296418" y="4096629"/>
                    <a:pt x="296418" y="4096629"/>
                  </a:cubicBezTo>
                  <a:cubicBezTo>
                    <a:pt x="240284" y="4096629"/>
                    <a:pt x="162814" y="4092311"/>
                    <a:pt x="119507" y="4063101"/>
                  </a:cubicBezTo>
                  <a:cubicBezTo>
                    <a:pt x="47371" y="4014460"/>
                    <a:pt x="25400" y="3944229"/>
                    <a:pt x="0" y="3838438"/>
                  </a:cubicBezTo>
                  <a:lnTo>
                    <a:pt x="0" y="3637905"/>
                  </a:lnTo>
                  <a:cubicBezTo>
                    <a:pt x="0" y="3637905"/>
                    <a:pt x="12700" y="3552942"/>
                    <a:pt x="12700" y="3494649"/>
                  </a:cubicBezTo>
                  <a:cubicBezTo>
                    <a:pt x="12700" y="3436356"/>
                    <a:pt x="0" y="3346440"/>
                    <a:pt x="0" y="3346440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8728032" y="0"/>
                  </a:lnTo>
                  <a:cubicBezTo>
                    <a:pt x="8828108" y="0"/>
                    <a:pt x="8896561" y="12700"/>
                    <a:pt x="8896561" y="12700"/>
                  </a:cubicBezTo>
                  <a:cubicBezTo>
                    <a:pt x="8960696" y="12700"/>
                    <a:pt x="9049469" y="36322"/>
                    <a:pt x="9107381" y="50800"/>
                  </a:cubicBezTo>
                  <a:cubicBezTo>
                    <a:pt x="9208981" y="76200"/>
                    <a:pt x="9234381" y="254000"/>
                    <a:pt x="9234381" y="350520"/>
                  </a:cubicBezTo>
                  <a:lnTo>
                    <a:pt x="9234381" y="3255635"/>
                  </a:lnTo>
                  <a:cubicBezTo>
                    <a:pt x="9234381" y="3255635"/>
                    <a:pt x="9247081" y="3624316"/>
                    <a:pt x="9247081" y="3657336"/>
                  </a:cubicBezTo>
                  <a:cubicBezTo>
                    <a:pt x="9247081" y="3690356"/>
                    <a:pt x="9224603" y="3798306"/>
                    <a:pt x="9206695" y="3844534"/>
                  </a:cubicBezTo>
                  <a:cubicBezTo>
                    <a:pt x="9181677" y="3909177"/>
                    <a:pt x="9191836" y="3966073"/>
                    <a:pt x="9140020" y="4010269"/>
                  </a:cubicBezTo>
                  <a:cubicBezTo>
                    <a:pt x="9103953" y="4041130"/>
                    <a:pt x="9049851" y="4078468"/>
                    <a:pt x="9004639" y="4095613"/>
                  </a:cubicBezTo>
                  <a:cubicBezTo>
                    <a:pt x="8959427" y="4112758"/>
                    <a:pt x="8901642" y="4109456"/>
                    <a:pt x="8845761" y="41221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2122405" y="2897229"/>
            <a:ext cx="604153" cy="621284"/>
            <a:chOff x="0" y="0"/>
            <a:chExt cx="805538" cy="82837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05538" cy="776245"/>
            </a:xfrm>
            <a:custGeom>
              <a:avLst/>
              <a:gdLst/>
              <a:ahLst/>
              <a:cxnLst/>
              <a:rect l="l" t="t" r="r" b="b"/>
              <a:pathLst>
                <a:path w="805538" h="776245">
                  <a:moveTo>
                    <a:pt x="0" y="0"/>
                  </a:moveTo>
                  <a:lnTo>
                    <a:pt x="805538" y="0"/>
                  </a:lnTo>
                  <a:lnTo>
                    <a:pt x="805538" y="776245"/>
                  </a:lnTo>
                  <a:lnTo>
                    <a:pt x="0" y="776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101152" y="192342"/>
              <a:ext cx="603235" cy="6360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00"/>
                </a:lnSpc>
              </a:pPr>
              <a:r>
                <a:rPr lang="en-US" sz="3500" b="1" spc="-105">
                  <a:solidFill>
                    <a:srgbClr val="3903B6"/>
                  </a:solidFill>
                  <a:latin typeface="Roca Two Bold"/>
                  <a:ea typeface="Roca Two Bold"/>
                  <a:cs typeface="Roca Two Bold"/>
                  <a:sym typeface="Roca Two Bold"/>
                </a:rPr>
                <a:t>1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122405" y="4301127"/>
            <a:ext cx="604153" cy="621284"/>
            <a:chOff x="0" y="0"/>
            <a:chExt cx="805538" cy="82837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05538" cy="776245"/>
            </a:xfrm>
            <a:custGeom>
              <a:avLst/>
              <a:gdLst/>
              <a:ahLst/>
              <a:cxnLst/>
              <a:rect l="l" t="t" r="r" b="b"/>
              <a:pathLst>
                <a:path w="805538" h="776245">
                  <a:moveTo>
                    <a:pt x="0" y="0"/>
                  </a:moveTo>
                  <a:lnTo>
                    <a:pt x="805538" y="0"/>
                  </a:lnTo>
                  <a:lnTo>
                    <a:pt x="805538" y="776245"/>
                  </a:lnTo>
                  <a:lnTo>
                    <a:pt x="0" y="776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101152" y="192342"/>
              <a:ext cx="603235" cy="6360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00"/>
                </a:lnSpc>
              </a:pPr>
              <a:r>
                <a:rPr lang="en-US" sz="3500" b="1" spc="-105">
                  <a:solidFill>
                    <a:srgbClr val="3903B6"/>
                  </a:solidFill>
                  <a:latin typeface="Roca Two Bold"/>
                  <a:ea typeface="Roca Two Bold"/>
                  <a:cs typeface="Roca Two Bold"/>
                  <a:sym typeface="Roca Two Bold"/>
                </a:rPr>
                <a:t>2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122405" y="5705024"/>
            <a:ext cx="604153" cy="621284"/>
            <a:chOff x="0" y="0"/>
            <a:chExt cx="805538" cy="82837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05538" cy="776245"/>
            </a:xfrm>
            <a:custGeom>
              <a:avLst/>
              <a:gdLst/>
              <a:ahLst/>
              <a:cxnLst/>
              <a:rect l="l" t="t" r="r" b="b"/>
              <a:pathLst>
                <a:path w="805538" h="776245">
                  <a:moveTo>
                    <a:pt x="0" y="0"/>
                  </a:moveTo>
                  <a:lnTo>
                    <a:pt x="805538" y="0"/>
                  </a:lnTo>
                  <a:lnTo>
                    <a:pt x="805538" y="776245"/>
                  </a:lnTo>
                  <a:lnTo>
                    <a:pt x="0" y="776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TextBox 14"/>
            <p:cNvSpPr txBox="1"/>
            <p:nvPr/>
          </p:nvSpPr>
          <p:spPr>
            <a:xfrm>
              <a:off x="101152" y="192342"/>
              <a:ext cx="603235" cy="6360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00"/>
                </a:lnSpc>
              </a:pPr>
              <a:r>
                <a:rPr lang="en-US" sz="3500" b="1" spc="-105">
                  <a:solidFill>
                    <a:srgbClr val="3903B6"/>
                  </a:solidFill>
                  <a:latin typeface="Roca Two Bold"/>
                  <a:ea typeface="Roca Two Bold"/>
                  <a:cs typeface="Roca Two Bold"/>
                  <a:sym typeface="Roca Two Bold"/>
                </a:rPr>
                <a:t>3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122405" y="7300393"/>
            <a:ext cx="604153" cy="621284"/>
            <a:chOff x="0" y="0"/>
            <a:chExt cx="805538" cy="82837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05538" cy="776245"/>
            </a:xfrm>
            <a:custGeom>
              <a:avLst/>
              <a:gdLst/>
              <a:ahLst/>
              <a:cxnLst/>
              <a:rect l="l" t="t" r="r" b="b"/>
              <a:pathLst>
                <a:path w="805538" h="776245">
                  <a:moveTo>
                    <a:pt x="0" y="0"/>
                  </a:moveTo>
                  <a:lnTo>
                    <a:pt x="805538" y="0"/>
                  </a:lnTo>
                  <a:lnTo>
                    <a:pt x="805538" y="776245"/>
                  </a:lnTo>
                  <a:lnTo>
                    <a:pt x="0" y="776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TextBox 17"/>
            <p:cNvSpPr txBox="1"/>
            <p:nvPr/>
          </p:nvSpPr>
          <p:spPr>
            <a:xfrm>
              <a:off x="101152" y="192342"/>
              <a:ext cx="603235" cy="6360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00"/>
                </a:lnSpc>
              </a:pPr>
              <a:r>
                <a:rPr lang="en-US" sz="3500" b="1" spc="-105">
                  <a:solidFill>
                    <a:srgbClr val="3903B6"/>
                  </a:solidFill>
                  <a:latin typeface="Roca Two Bold"/>
                  <a:ea typeface="Roca Two Bold"/>
                  <a:cs typeface="Roca Two Bold"/>
                  <a:sym typeface="Roca Two Bold"/>
                </a:rPr>
                <a:t>4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491589" y="2897229"/>
            <a:ext cx="604153" cy="621284"/>
            <a:chOff x="0" y="0"/>
            <a:chExt cx="805538" cy="82837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05538" cy="776245"/>
            </a:xfrm>
            <a:custGeom>
              <a:avLst/>
              <a:gdLst/>
              <a:ahLst/>
              <a:cxnLst/>
              <a:rect l="l" t="t" r="r" b="b"/>
              <a:pathLst>
                <a:path w="805538" h="776245">
                  <a:moveTo>
                    <a:pt x="0" y="0"/>
                  </a:moveTo>
                  <a:lnTo>
                    <a:pt x="805538" y="0"/>
                  </a:lnTo>
                  <a:lnTo>
                    <a:pt x="805538" y="776245"/>
                  </a:lnTo>
                  <a:lnTo>
                    <a:pt x="0" y="776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TextBox 20"/>
            <p:cNvSpPr txBox="1"/>
            <p:nvPr/>
          </p:nvSpPr>
          <p:spPr>
            <a:xfrm>
              <a:off x="101152" y="192342"/>
              <a:ext cx="603235" cy="6360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00"/>
                </a:lnSpc>
              </a:pPr>
              <a:r>
                <a:rPr lang="en-US" sz="3500" b="1" spc="-105">
                  <a:solidFill>
                    <a:srgbClr val="3903B6"/>
                  </a:solidFill>
                  <a:latin typeface="Roca Two Bold"/>
                  <a:ea typeface="Roca Two Bold"/>
                  <a:cs typeface="Roca Two Bold"/>
                  <a:sym typeface="Roca Two Bold"/>
                </a:rPr>
                <a:t>5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491589" y="4099713"/>
            <a:ext cx="604153" cy="621284"/>
            <a:chOff x="0" y="0"/>
            <a:chExt cx="805538" cy="828378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05538" cy="776245"/>
            </a:xfrm>
            <a:custGeom>
              <a:avLst/>
              <a:gdLst/>
              <a:ahLst/>
              <a:cxnLst/>
              <a:rect l="l" t="t" r="r" b="b"/>
              <a:pathLst>
                <a:path w="805538" h="776245">
                  <a:moveTo>
                    <a:pt x="0" y="0"/>
                  </a:moveTo>
                  <a:lnTo>
                    <a:pt x="805538" y="0"/>
                  </a:lnTo>
                  <a:lnTo>
                    <a:pt x="805538" y="776245"/>
                  </a:lnTo>
                  <a:lnTo>
                    <a:pt x="0" y="776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TextBox 23"/>
            <p:cNvSpPr txBox="1"/>
            <p:nvPr/>
          </p:nvSpPr>
          <p:spPr>
            <a:xfrm>
              <a:off x="101152" y="192342"/>
              <a:ext cx="603235" cy="6360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00"/>
                </a:lnSpc>
              </a:pPr>
              <a:r>
                <a:rPr lang="en-US" sz="3500" b="1" spc="-105">
                  <a:solidFill>
                    <a:srgbClr val="3903B6"/>
                  </a:solidFill>
                  <a:latin typeface="Roca Two Bold"/>
                  <a:ea typeface="Roca Two Bold"/>
                  <a:cs typeface="Roca Two Bold"/>
                  <a:sym typeface="Roca Two Bold"/>
                </a:rPr>
                <a:t>6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491589" y="5845740"/>
            <a:ext cx="604153" cy="621284"/>
            <a:chOff x="0" y="0"/>
            <a:chExt cx="805538" cy="828378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05538" cy="776245"/>
            </a:xfrm>
            <a:custGeom>
              <a:avLst/>
              <a:gdLst/>
              <a:ahLst/>
              <a:cxnLst/>
              <a:rect l="l" t="t" r="r" b="b"/>
              <a:pathLst>
                <a:path w="805538" h="776245">
                  <a:moveTo>
                    <a:pt x="0" y="0"/>
                  </a:moveTo>
                  <a:lnTo>
                    <a:pt x="805538" y="0"/>
                  </a:lnTo>
                  <a:lnTo>
                    <a:pt x="805538" y="776245"/>
                  </a:lnTo>
                  <a:lnTo>
                    <a:pt x="0" y="776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TextBox 26"/>
            <p:cNvSpPr txBox="1"/>
            <p:nvPr/>
          </p:nvSpPr>
          <p:spPr>
            <a:xfrm>
              <a:off x="101152" y="192342"/>
              <a:ext cx="603235" cy="6360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00"/>
                </a:lnSpc>
              </a:pPr>
              <a:r>
                <a:rPr lang="en-US" sz="3500" b="1" spc="-105">
                  <a:solidFill>
                    <a:srgbClr val="3903B6"/>
                  </a:solidFill>
                  <a:latin typeface="Roca Two Bold"/>
                  <a:ea typeface="Roca Two Bold"/>
                  <a:cs typeface="Roca Two Bold"/>
                  <a:sym typeface="Roca Two Bold"/>
                </a:rPr>
                <a:t>7</a:t>
              </a:r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10476742" y="4034300"/>
            <a:ext cx="5576525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00"/>
              </a:lnSpc>
            </a:pPr>
            <a:r>
              <a:rPr lang="en-US" sz="250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The game continues until all questions in all categories have been chosen and answered correctly. The team with the most points wins!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562711" y="5935782"/>
            <a:ext cx="5814685" cy="3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00"/>
              </a:lnSpc>
            </a:pPr>
            <a:r>
              <a:rPr lang="en-US" sz="250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Now, let the game begin!</a:t>
            </a:r>
          </a:p>
        </p:txBody>
      </p:sp>
      <p:sp>
        <p:nvSpPr>
          <p:cNvPr id="29" name="Freeform 29"/>
          <p:cNvSpPr/>
          <p:nvPr/>
        </p:nvSpPr>
        <p:spPr>
          <a:xfrm rot="-9485033">
            <a:off x="9956313" y="6002127"/>
            <a:ext cx="16109668" cy="14469411"/>
          </a:xfrm>
          <a:custGeom>
            <a:avLst/>
            <a:gdLst/>
            <a:ahLst/>
            <a:cxnLst/>
            <a:rect l="l" t="t" r="r" b="b"/>
            <a:pathLst>
              <a:path w="16109668" h="14469411">
                <a:moveTo>
                  <a:pt x="0" y="0"/>
                </a:moveTo>
                <a:lnTo>
                  <a:pt x="16109668" y="0"/>
                </a:lnTo>
                <a:lnTo>
                  <a:pt x="16109668" y="14469410"/>
                </a:lnTo>
                <a:lnTo>
                  <a:pt x="0" y="14469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3109701" y="2887704"/>
            <a:ext cx="4890064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00"/>
              </a:lnSpc>
            </a:pPr>
            <a:r>
              <a:rPr lang="en-US" sz="250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Each team will rotate the buzzer holder every round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3109701" y="3949472"/>
            <a:ext cx="5576525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00"/>
              </a:lnSpc>
            </a:pPr>
            <a:r>
              <a:rPr lang="en-US" sz="250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Team to go first will be decided by coin flip; once question is read in its entirety, the first team to buzz in will get to answer.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3109701" y="5695499"/>
            <a:ext cx="5576525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00"/>
              </a:lnSpc>
            </a:pPr>
            <a:r>
              <a:rPr lang="en-US" sz="2500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Each team has 20 seconds to discuss before the buzzer holder must give their final answer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109701" y="7290868"/>
            <a:ext cx="5814685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0"/>
              </a:lnSpc>
            </a:pPr>
            <a:r>
              <a:rPr lang="en-US" sz="2500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If the answer is correct, they earn points.</a:t>
            </a:r>
          </a:p>
          <a:p>
            <a:pPr marL="0" lvl="0" indent="0" algn="l">
              <a:lnSpc>
                <a:spcPts val="3000"/>
              </a:lnSpc>
            </a:pPr>
            <a:r>
              <a:rPr lang="en-US" sz="2500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If not, the opposing team has a chance to “steal” for 1/2 the point value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562711" y="2887704"/>
            <a:ext cx="5814685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00"/>
              </a:lnSpc>
            </a:pPr>
            <a:r>
              <a:rPr lang="en-US" sz="250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Whichever team answers correct will get to choose next category and point value</a:t>
            </a:r>
          </a:p>
        </p:txBody>
      </p:sp>
    </p:spTree>
  </p:cSld>
  <p:clrMapOvr>
    <a:masterClrMapping/>
  </p:clrMapOvr>
  <p:transition spd="slow"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C8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20996">
            <a:off x="11024058" y="4541624"/>
            <a:ext cx="16109668" cy="14469411"/>
          </a:xfrm>
          <a:custGeom>
            <a:avLst/>
            <a:gdLst/>
            <a:ahLst/>
            <a:cxnLst/>
            <a:rect l="l" t="t" r="r" b="b"/>
            <a:pathLst>
              <a:path w="16109668" h="14469411">
                <a:moveTo>
                  <a:pt x="0" y="0"/>
                </a:moveTo>
                <a:lnTo>
                  <a:pt x="16109668" y="0"/>
                </a:lnTo>
                <a:lnTo>
                  <a:pt x="16109668" y="14469410"/>
                </a:lnTo>
                <a:lnTo>
                  <a:pt x="0" y="14469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3204854">
            <a:off x="441664" y="620054"/>
            <a:ext cx="13660463" cy="5013697"/>
          </a:xfrm>
          <a:custGeom>
            <a:avLst/>
            <a:gdLst/>
            <a:ahLst/>
            <a:cxnLst/>
            <a:rect l="l" t="t" r="r" b="b"/>
            <a:pathLst>
              <a:path w="13660463" h="5013697">
                <a:moveTo>
                  <a:pt x="0" y="0"/>
                </a:moveTo>
                <a:lnTo>
                  <a:pt x="13660463" y="0"/>
                </a:lnTo>
                <a:lnTo>
                  <a:pt x="13660463" y="5013697"/>
                </a:lnTo>
                <a:lnTo>
                  <a:pt x="0" y="50136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929" t="-188597"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-6240371" y="1028700"/>
            <a:ext cx="12480743" cy="5378066"/>
          </a:xfrm>
          <a:custGeom>
            <a:avLst/>
            <a:gdLst/>
            <a:ahLst/>
            <a:cxnLst/>
            <a:rect l="l" t="t" r="r" b="b"/>
            <a:pathLst>
              <a:path w="12480743" h="5378066">
                <a:moveTo>
                  <a:pt x="0" y="0"/>
                </a:moveTo>
                <a:lnTo>
                  <a:pt x="12480742" y="0"/>
                </a:lnTo>
                <a:lnTo>
                  <a:pt x="12480742" y="5378066"/>
                </a:lnTo>
                <a:lnTo>
                  <a:pt x="0" y="53780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606735" y="1152354"/>
            <a:ext cx="14936224" cy="7982293"/>
            <a:chOff x="0" y="0"/>
            <a:chExt cx="8773401" cy="4688725"/>
          </a:xfrm>
        </p:grpSpPr>
        <p:sp>
          <p:nvSpPr>
            <p:cNvPr id="6" name="Freeform 6"/>
            <p:cNvSpPr/>
            <p:nvPr/>
          </p:nvSpPr>
          <p:spPr>
            <a:xfrm>
              <a:off x="-127" y="127"/>
              <a:ext cx="8773274" cy="4695710"/>
            </a:xfrm>
            <a:custGeom>
              <a:avLst/>
              <a:gdLst/>
              <a:ahLst/>
              <a:cxnLst/>
              <a:rect l="l" t="t" r="r" b="b"/>
              <a:pathLst>
                <a:path w="8773274" h="4695710">
                  <a:moveTo>
                    <a:pt x="8372208" y="4683010"/>
                  </a:moveTo>
                  <a:cubicBezTo>
                    <a:pt x="8316328" y="4695710"/>
                    <a:pt x="8290928" y="4683010"/>
                    <a:pt x="8233778" y="4683010"/>
                  </a:cubicBezTo>
                  <a:cubicBezTo>
                    <a:pt x="8176628" y="4683010"/>
                    <a:pt x="8085569" y="4670310"/>
                    <a:pt x="8085569" y="4670310"/>
                  </a:cubicBezTo>
                  <a:lnTo>
                    <a:pt x="707771" y="4670310"/>
                  </a:lnTo>
                  <a:lnTo>
                    <a:pt x="631063" y="4657610"/>
                  </a:lnTo>
                  <a:cubicBezTo>
                    <a:pt x="631063" y="4657610"/>
                    <a:pt x="533400" y="4670310"/>
                    <a:pt x="457581" y="4657610"/>
                  </a:cubicBezTo>
                  <a:cubicBezTo>
                    <a:pt x="381762" y="4644910"/>
                    <a:pt x="296418" y="4657610"/>
                    <a:pt x="296418" y="4657610"/>
                  </a:cubicBezTo>
                  <a:cubicBezTo>
                    <a:pt x="240284" y="4657610"/>
                    <a:pt x="162814" y="4653292"/>
                    <a:pt x="119507" y="4624082"/>
                  </a:cubicBezTo>
                  <a:cubicBezTo>
                    <a:pt x="47371" y="4575441"/>
                    <a:pt x="25400" y="4505210"/>
                    <a:pt x="0" y="4399419"/>
                  </a:cubicBezTo>
                  <a:lnTo>
                    <a:pt x="0" y="4198886"/>
                  </a:lnTo>
                  <a:cubicBezTo>
                    <a:pt x="0" y="4198886"/>
                    <a:pt x="12700" y="4113923"/>
                    <a:pt x="12700" y="4055630"/>
                  </a:cubicBezTo>
                  <a:cubicBezTo>
                    <a:pt x="12700" y="3997338"/>
                    <a:pt x="0" y="3907421"/>
                    <a:pt x="0" y="390742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8254225" y="0"/>
                  </a:lnTo>
                  <a:cubicBezTo>
                    <a:pt x="8354301" y="0"/>
                    <a:pt x="8422754" y="12700"/>
                    <a:pt x="8422754" y="12700"/>
                  </a:cubicBezTo>
                  <a:cubicBezTo>
                    <a:pt x="8486889" y="12700"/>
                    <a:pt x="8575662" y="36322"/>
                    <a:pt x="8633574" y="50800"/>
                  </a:cubicBezTo>
                  <a:cubicBezTo>
                    <a:pt x="8735174" y="76200"/>
                    <a:pt x="8760574" y="254000"/>
                    <a:pt x="8760574" y="350520"/>
                  </a:cubicBezTo>
                  <a:lnTo>
                    <a:pt x="8760574" y="3816616"/>
                  </a:lnTo>
                  <a:cubicBezTo>
                    <a:pt x="8760574" y="3816616"/>
                    <a:pt x="8773274" y="4185297"/>
                    <a:pt x="8773274" y="4218317"/>
                  </a:cubicBezTo>
                  <a:cubicBezTo>
                    <a:pt x="8773274" y="4251337"/>
                    <a:pt x="8750795" y="4359287"/>
                    <a:pt x="8732888" y="4405515"/>
                  </a:cubicBezTo>
                  <a:cubicBezTo>
                    <a:pt x="8707869" y="4470158"/>
                    <a:pt x="8718029" y="4527054"/>
                    <a:pt x="8666213" y="4571250"/>
                  </a:cubicBezTo>
                  <a:cubicBezTo>
                    <a:pt x="8630145" y="4602111"/>
                    <a:pt x="8576043" y="4639449"/>
                    <a:pt x="8530831" y="4656594"/>
                  </a:cubicBezTo>
                  <a:cubicBezTo>
                    <a:pt x="8485619" y="4673739"/>
                    <a:pt x="8427834" y="4670437"/>
                    <a:pt x="8371954" y="468313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2655308" y="2041958"/>
            <a:ext cx="5463200" cy="1837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00"/>
              </a:lnSpc>
            </a:pPr>
            <a:r>
              <a:rPr lang="en-US" sz="7100" b="1" spc="-248">
                <a:solidFill>
                  <a:srgbClr val="3903B6"/>
                </a:solidFill>
                <a:latin typeface="Roca Two Bold"/>
                <a:ea typeface="Roca Two Bold"/>
                <a:cs typeface="Roca Two Bold"/>
                <a:sym typeface="Roca Two Bold"/>
              </a:rPr>
              <a:t>Policies &amp; Procedures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3149061" y="3468399"/>
            <a:ext cx="4576746" cy="214270"/>
            <a:chOff x="0" y="0"/>
            <a:chExt cx="3746500" cy="509270"/>
          </a:xfrm>
        </p:grpSpPr>
        <p:sp>
          <p:nvSpPr>
            <p:cNvPr id="9" name="Freeform 9"/>
            <p:cNvSpPr/>
            <p:nvPr/>
          </p:nvSpPr>
          <p:spPr>
            <a:xfrm>
              <a:off x="219710" y="191770"/>
              <a:ext cx="10438427" cy="125730"/>
            </a:xfrm>
            <a:custGeom>
              <a:avLst/>
              <a:gdLst/>
              <a:ahLst/>
              <a:cxnLst/>
              <a:rect l="l" t="t" r="r" b="b"/>
              <a:pathLst>
                <a:path w="10438427" h="125730">
                  <a:moveTo>
                    <a:pt x="67310" y="26670"/>
                  </a:moveTo>
                  <a:lnTo>
                    <a:pt x="435610" y="2540"/>
                  </a:lnTo>
                  <a:lnTo>
                    <a:pt x="435610" y="54610"/>
                  </a:lnTo>
                  <a:lnTo>
                    <a:pt x="435610" y="123190"/>
                  </a:lnTo>
                  <a:lnTo>
                    <a:pt x="417830" y="123190"/>
                  </a:lnTo>
                  <a:lnTo>
                    <a:pt x="377190" y="119380"/>
                  </a:lnTo>
                  <a:lnTo>
                    <a:pt x="323850" y="124460"/>
                  </a:lnTo>
                  <a:lnTo>
                    <a:pt x="269240" y="124460"/>
                  </a:lnTo>
                  <a:lnTo>
                    <a:pt x="110490" y="123190"/>
                  </a:lnTo>
                  <a:lnTo>
                    <a:pt x="87630" y="115570"/>
                  </a:lnTo>
                  <a:lnTo>
                    <a:pt x="54610" y="125730"/>
                  </a:lnTo>
                  <a:lnTo>
                    <a:pt x="0" y="121920"/>
                  </a:lnTo>
                  <a:lnTo>
                    <a:pt x="0" y="26670"/>
                  </a:lnTo>
                  <a:lnTo>
                    <a:pt x="67310" y="26670"/>
                  </a:lnTo>
                  <a:close/>
                  <a:moveTo>
                    <a:pt x="1238807" y="24130"/>
                  </a:moveTo>
                  <a:lnTo>
                    <a:pt x="1238807" y="106680"/>
                  </a:lnTo>
                  <a:lnTo>
                    <a:pt x="2354746" y="107950"/>
                  </a:lnTo>
                  <a:lnTo>
                    <a:pt x="2585629" y="107950"/>
                  </a:lnTo>
                  <a:lnTo>
                    <a:pt x="2811016" y="102870"/>
                  </a:lnTo>
                  <a:lnTo>
                    <a:pt x="3058392" y="120650"/>
                  </a:lnTo>
                  <a:lnTo>
                    <a:pt x="3058392" y="52070"/>
                  </a:lnTo>
                  <a:lnTo>
                    <a:pt x="3058392" y="25400"/>
                  </a:lnTo>
                  <a:lnTo>
                    <a:pt x="1519166" y="24130"/>
                  </a:lnTo>
                  <a:cubicBezTo>
                    <a:pt x="1513668" y="24130"/>
                    <a:pt x="1238807" y="24130"/>
                    <a:pt x="1238807" y="24130"/>
                  </a:cubicBezTo>
                  <a:close/>
                  <a:moveTo>
                    <a:pt x="8835987" y="11430"/>
                  </a:moveTo>
                  <a:lnTo>
                    <a:pt x="8742534" y="3810"/>
                  </a:lnTo>
                  <a:lnTo>
                    <a:pt x="8093860" y="2540"/>
                  </a:lnTo>
                  <a:lnTo>
                    <a:pt x="7868473" y="2540"/>
                  </a:lnTo>
                  <a:lnTo>
                    <a:pt x="7648583" y="7620"/>
                  </a:lnTo>
                  <a:lnTo>
                    <a:pt x="7478170" y="2540"/>
                  </a:lnTo>
                  <a:lnTo>
                    <a:pt x="7401208" y="2540"/>
                  </a:lnTo>
                  <a:lnTo>
                    <a:pt x="7401208" y="71120"/>
                  </a:lnTo>
                  <a:lnTo>
                    <a:pt x="7401208" y="123190"/>
                  </a:lnTo>
                  <a:lnTo>
                    <a:pt x="8907450" y="99060"/>
                  </a:lnTo>
                  <a:lnTo>
                    <a:pt x="9182312" y="99060"/>
                  </a:lnTo>
                  <a:lnTo>
                    <a:pt x="9182312" y="3810"/>
                  </a:lnTo>
                  <a:lnTo>
                    <a:pt x="8962423" y="0"/>
                  </a:lnTo>
                  <a:lnTo>
                    <a:pt x="8835987" y="11430"/>
                  </a:lnTo>
                  <a:close/>
                  <a:moveTo>
                    <a:pt x="5741043" y="26670"/>
                  </a:moveTo>
                  <a:lnTo>
                    <a:pt x="4823005" y="17780"/>
                  </a:lnTo>
                  <a:lnTo>
                    <a:pt x="4614110" y="22860"/>
                  </a:lnTo>
                  <a:lnTo>
                    <a:pt x="4383226" y="73660"/>
                  </a:lnTo>
                  <a:lnTo>
                    <a:pt x="4383226" y="100330"/>
                  </a:lnTo>
                  <a:lnTo>
                    <a:pt x="5812507" y="101600"/>
                  </a:lnTo>
                  <a:lnTo>
                    <a:pt x="6070877" y="101600"/>
                  </a:lnTo>
                  <a:lnTo>
                    <a:pt x="6070877" y="19050"/>
                  </a:lnTo>
                  <a:lnTo>
                    <a:pt x="5861982" y="15240"/>
                  </a:lnTo>
                  <a:lnTo>
                    <a:pt x="5741043" y="26670"/>
                  </a:lnTo>
                  <a:close/>
                  <a:moveTo>
                    <a:pt x="10082827" y="0"/>
                  </a:moveTo>
                  <a:lnTo>
                    <a:pt x="10018057" y="0"/>
                  </a:lnTo>
                  <a:lnTo>
                    <a:pt x="10018057" y="82550"/>
                  </a:lnTo>
                  <a:lnTo>
                    <a:pt x="10070127" y="86360"/>
                  </a:lnTo>
                  <a:lnTo>
                    <a:pt x="10099337" y="74930"/>
                  </a:lnTo>
                  <a:lnTo>
                    <a:pt x="10122197" y="82550"/>
                  </a:lnTo>
                  <a:lnTo>
                    <a:pt x="10275866" y="83820"/>
                  </a:lnTo>
                  <a:lnTo>
                    <a:pt x="10329207" y="83820"/>
                  </a:lnTo>
                  <a:lnTo>
                    <a:pt x="10381277" y="78740"/>
                  </a:lnTo>
                  <a:lnTo>
                    <a:pt x="10421916" y="71120"/>
                  </a:lnTo>
                  <a:lnTo>
                    <a:pt x="10438427" y="71120"/>
                  </a:lnTo>
                  <a:lnTo>
                    <a:pt x="10438427" y="27940"/>
                  </a:lnTo>
                  <a:lnTo>
                    <a:pt x="10438427" y="0"/>
                  </a:lnTo>
                  <a:lnTo>
                    <a:pt x="10082827" y="0"/>
                  </a:lnTo>
                  <a:close/>
                </a:path>
              </a:pathLst>
            </a:custGeom>
            <a:solidFill>
              <a:srgbClr val="FFA5F0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3749944" y="659703"/>
            <a:ext cx="3409935" cy="1755816"/>
            <a:chOff x="0" y="0"/>
            <a:chExt cx="4546579" cy="2341088"/>
          </a:xfrm>
        </p:grpSpPr>
        <p:sp>
          <p:nvSpPr>
            <p:cNvPr id="11" name="Freeform 11"/>
            <p:cNvSpPr/>
            <p:nvPr/>
          </p:nvSpPr>
          <p:spPr>
            <a:xfrm rot="301328">
              <a:off x="77544" y="188447"/>
              <a:ext cx="4391492" cy="1964195"/>
            </a:xfrm>
            <a:custGeom>
              <a:avLst/>
              <a:gdLst/>
              <a:ahLst/>
              <a:cxnLst/>
              <a:rect l="l" t="t" r="r" b="b"/>
              <a:pathLst>
                <a:path w="4391492" h="1964195">
                  <a:moveTo>
                    <a:pt x="0" y="0"/>
                  </a:moveTo>
                  <a:lnTo>
                    <a:pt x="4391492" y="0"/>
                  </a:lnTo>
                  <a:lnTo>
                    <a:pt x="4391492" y="1964194"/>
                  </a:lnTo>
                  <a:lnTo>
                    <a:pt x="0" y="19641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-2211029">
              <a:off x="515908" y="600193"/>
              <a:ext cx="920748" cy="709813"/>
            </a:xfrm>
            <a:custGeom>
              <a:avLst/>
              <a:gdLst/>
              <a:ahLst/>
              <a:cxnLst/>
              <a:rect l="l" t="t" r="r" b="b"/>
              <a:pathLst>
                <a:path w="920748" h="709813">
                  <a:moveTo>
                    <a:pt x="0" y="0"/>
                  </a:moveTo>
                  <a:lnTo>
                    <a:pt x="920749" y="0"/>
                  </a:lnTo>
                  <a:lnTo>
                    <a:pt x="920749" y="709814"/>
                  </a:lnTo>
                  <a:lnTo>
                    <a:pt x="0" y="709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 rot="397350">
              <a:off x="1504504" y="753961"/>
              <a:ext cx="2626983" cy="9311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50"/>
                </a:lnSpc>
              </a:pPr>
              <a:r>
                <a:rPr lang="en-US" sz="2650" dirty="0">
                  <a:latin typeface="Sniglet"/>
                  <a:ea typeface="Sniglet"/>
                  <a:cs typeface="Sniglet"/>
                  <a:sym typeface="Sniglet"/>
                  <a:hlinkClick r:id="rId10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Back to Game Board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87991" y="543055"/>
            <a:ext cx="3355556" cy="1872464"/>
            <a:chOff x="0" y="0"/>
            <a:chExt cx="4474074" cy="2496619"/>
          </a:xfrm>
        </p:grpSpPr>
        <p:sp>
          <p:nvSpPr>
            <p:cNvPr id="15" name="Freeform 15"/>
            <p:cNvSpPr/>
            <p:nvPr/>
          </p:nvSpPr>
          <p:spPr>
            <a:xfrm rot="10296291" flipH="1">
              <a:off x="115791" y="299534"/>
              <a:ext cx="4242493" cy="1897551"/>
            </a:xfrm>
            <a:custGeom>
              <a:avLst/>
              <a:gdLst/>
              <a:ahLst/>
              <a:cxnLst/>
              <a:rect l="l" t="t" r="r" b="b"/>
              <a:pathLst>
                <a:path w="4242493" h="1897551">
                  <a:moveTo>
                    <a:pt x="4242493" y="0"/>
                  </a:moveTo>
                  <a:lnTo>
                    <a:pt x="0" y="0"/>
                  </a:lnTo>
                  <a:lnTo>
                    <a:pt x="0" y="1897551"/>
                  </a:lnTo>
                  <a:lnTo>
                    <a:pt x="4242493" y="1897551"/>
                  </a:lnTo>
                  <a:lnTo>
                    <a:pt x="4242493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 rot="-421480">
              <a:off x="1002343" y="906449"/>
              <a:ext cx="2490407" cy="1196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07"/>
                </a:lnSpc>
              </a:pPr>
              <a:r>
                <a:rPr lang="en-US" sz="7649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200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2048847" y="4113678"/>
            <a:ext cx="6676122" cy="3513309"/>
          </a:xfrm>
          <a:custGeom>
            <a:avLst/>
            <a:gdLst/>
            <a:ahLst/>
            <a:cxnLst/>
            <a:rect l="l" t="t" r="r" b="b"/>
            <a:pathLst>
              <a:path w="6676122" h="3513309">
                <a:moveTo>
                  <a:pt x="0" y="0"/>
                </a:moveTo>
                <a:lnTo>
                  <a:pt x="6676122" y="0"/>
                </a:lnTo>
                <a:lnTo>
                  <a:pt x="6676122" y="3513309"/>
                </a:lnTo>
                <a:lnTo>
                  <a:pt x="0" y="351330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9561976" y="2262100"/>
            <a:ext cx="5892935" cy="5762800"/>
          </a:xfrm>
          <a:custGeom>
            <a:avLst/>
            <a:gdLst/>
            <a:ahLst/>
            <a:cxnLst/>
            <a:rect l="l" t="t" r="r" b="b"/>
            <a:pathLst>
              <a:path w="5892935" h="5762800">
                <a:moveTo>
                  <a:pt x="0" y="0"/>
                </a:moveTo>
                <a:lnTo>
                  <a:pt x="5892935" y="0"/>
                </a:lnTo>
                <a:lnTo>
                  <a:pt x="5892935" y="5762800"/>
                </a:lnTo>
                <a:lnTo>
                  <a:pt x="0" y="5762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9180718" y="4003478"/>
            <a:ext cx="6655452" cy="2389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26"/>
              </a:lnSpc>
            </a:pPr>
            <a:r>
              <a:rPr lang="en-US" sz="6226" b="1" spc="-217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Name the Qs </a:t>
            </a:r>
          </a:p>
          <a:p>
            <a:pPr algn="ctr">
              <a:lnSpc>
                <a:spcPts val="6226"/>
              </a:lnSpc>
            </a:pPr>
            <a:r>
              <a:rPr lang="en-US" sz="6226" b="1" spc="-217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of the </a:t>
            </a:r>
          </a:p>
          <a:p>
            <a:pPr algn="ctr">
              <a:lnSpc>
                <a:spcPts val="6226"/>
              </a:lnSpc>
              <a:spcBef>
                <a:spcPct val="0"/>
              </a:spcBef>
            </a:pPr>
            <a:r>
              <a:rPr lang="en-US" sz="6226" b="1" spc="-217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Michelson Mission.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C8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20996">
            <a:off x="11024058" y="4541624"/>
            <a:ext cx="16109668" cy="14469411"/>
          </a:xfrm>
          <a:custGeom>
            <a:avLst/>
            <a:gdLst/>
            <a:ahLst/>
            <a:cxnLst/>
            <a:rect l="l" t="t" r="r" b="b"/>
            <a:pathLst>
              <a:path w="16109668" h="14469411">
                <a:moveTo>
                  <a:pt x="0" y="0"/>
                </a:moveTo>
                <a:lnTo>
                  <a:pt x="16109668" y="0"/>
                </a:lnTo>
                <a:lnTo>
                  <a:pt x="16109668" y="14469410"/>
                </a:lnTo>
                <a:lnTo>
                  <a:pt x="0" y="14469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3204854">
            <a:off x="441664" y="620054"/>
            <a:ext cx="13660463" cy="5013697"/>
          </a:xfrm>
          <a:custGeom>
            <a:avLst/>
            <a:gdLst/>
            <a:ahLst/>
            <a:cxnLst/>
            <a:rect l="l" t="t" r="r" b="b"/>
            <a:pathLst>
              <a:path w="13660463" h="5013697">
                <a:moveTo>
                  <a:pt x="0" y="0"/>
                </a:moveTo>
                <a:lnTo>
                  <a:pt x="13660463" y="0"/>
                </a:lnTo>
                <a:lnTo>
                  <a:pt x="13660463" y="5013697"/>
                </a:lnTo>
                <a:lnTo>
                  <a:pt x="0" y="50136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929" t="-188597"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-6240371" y="1028700"/>
            <a:ext cx="12480743" cy="5378066"/>
          </a:xfrm>
          <a:custGeom>
            <a:avLst/>
            <a:gdLst/>
            <a:ahLst/>
            <a:cxnLst/>
            <a:rect l="l" t="t" r="r" b="b"/>
            <a:pathLst>
              <a:path w="12480743" h="5378066">
                <a:moveTo>
                  <a:pt x="0" y="0"/>
                </a:moveTo>
                <a:lnTo>
                  <a:pt x="12480742" y="0"/>
                </a:lnTo>
                <a:lnTo>
                  <a:pt x="12480742" y="5378066"/>
                </a:lnTo>
                <a:lnTo>
                  <a:pt x="0" y="53780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606735" y="1152354"/>
            <a:ext cx="14936224" cy="7982293"/>
            <a:chOff x="0" y="0"/>
            <a:chExt cx="8773401" cy="4688725"/>
          </a:xfrm>
        </p:grpSpPr>
        <p:sp>
          <p:nvSpPr>
            <p:cNvPr id="6" name="Freeform 6"/>
            <p:cNvSpPr/>
            <p:nvPr/>
          </p:nvSpPr>
          <p:spPr>
            <a:xfrm>
              <a:off x="-127" y="127"/>
              <a:ext cx="8773274" cy="4695710"/>
            </a:xfrm>
            <a:custGeom>
              <a:avLst/>
              <a:gdLst/>
              <a:ahLst/>
              <a:cxnLst/>
              <a:rect l="l" t="t" r="r" b="b"/>
              <a:pathLst>
                <a:path w="8773274" h="4695710">
                  <a:moveTo>
                    <a:pt x="8372208" y="4683010"/>
                  </a:moveTo>
                  <a:cubicBezTo>
                    <a:pt x="8316328" y="4695710"/>
                    <a:pt x="8290928" y="4683010"/>
                    <a:pt x="8233778" y="4683010"/>
                  </a:cubicBezTo>
                  <a:cubicBezTo>
                    <a:pt x="8176628" y="4683010"/>
                    <a:pt x="8085569" y="4670310"/>
                    <a:pt x="8085569" y="4670310"/>
                  </a:cubicBezTo>
                  <a:lnTo>
                    <a:pt x="707771" y="4670310"/>
                  </a:lnTo>
                  <a:lnTo>
                    <a:pt x="631063" y="4657610"/>
                  </a:lnTo>
                  <a:cubicBezTo>
                    <a:pt x="631063" y="4657610"/>
                    <a:pt x="533400" y="4670310"/>
                    <a:pt x="457581" y="4657610"/>
                  </a:cubicBezTo>
                  <a:cubicBezTo>
                    <a:pt x="381762" y="4644910"/>
                    <a:pt x="296418" y="4657610"/>
                    <a:pt x="296418" y="4657610"/>
                  </a:cubicBezTo>
                  <a:cubicBezTo>
                    <a:pt x="240284" y="4657610"/>
                    <a:pt x="162814" y="4653292"/>
                    <a:pt x="119507" y="4624082"/>
                  </a:cubicBezTo>
                  <a:cubicBezTo>
                    <a:pt x="47371" y="4575441"/>
                    <a:pt x="25400" y="4505210"/>
                    <a:pt x="0" y="4399419"/>
                  </a:cubicBezTo>
                  <a:lnTo>
                    <a:pt x="0" y="4198886"/>
                  </a:lnTo>
                  <a:cubicBezTo>
                    <a:pt x="0" y="4198886"/>
                    <a:pt x="12700" y="4113923"/>
                    <a:pt x="12700" y="4055630"/>
                  </a:cubicBezTo>
                  <a:cubicBezTo>
                    <a:pt x="12700" y="3997338"/>
                    <a:pt x="0" y="3907421"/>
                    <a:pt x="0" y="390742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8254225" y="0"/>
                  </a:lnTo>
                  <a:cubicBezTo>
                    <a:pt x="8354301" y="0"/>
                    <a:pt x="8422754" y="12700"/>
                    <a:pt x="8422754" y="12700"/>
                  </a:cubicBezTo>
                  <a:cubicBezTo>
                    <a:pt x="8486889" y="12700"/>
                    <a:pt x="8575662" y="36322"/>
                    <a:pt x="8633574" y="50800"/>
                  </a:cubicBezTo>
                  <a:cubicBezTo>
                    <a:pt x="8735174" y="76200"/>
                    <a:pt x="8760574" y="254000"/>
                    <a:pt x="8760574" y="350520"/>
                  </a:cubicBezTo>
                  <a:lnTo>
                    <a:pt x="8760574" y="3816616"/>
                  </a:lnTo>
                  <a:cubicBezTo>
                    <a:pt x="8760574" y="3816616"/>
                    <a:pt x="8773274" y="4185297"/>
                    <a:pt x="8773274" y="4218317"/>
                  </a:cubicBezTo>
                  <a:cubicBezTo>
                    <a:pt x="8773274" y="4251337"/>
                    <a:pt x="8750795" y="4359287"/>
                    <a:pt x="8732888" y="4405515"/>
                  </a:cubicBezTo>
                  <a:cubicBezTo>
                    <a:pt x="8707869" y="4470158"/>
                    <a:pt x="8718029" y="4527054"/>
                    <a:pt x="8666213" y="4571250"/>
                  </a:cubicBezTo>
                  <a:cubicBezTo>
                    <a:pt x="8630145" y="4602111"/>
                    <a:pt x="8576043" y="4639449"/>
                    <a:pt x="8530831" y="4656594"/>
                  </a:cubicBezTo>
                  <a:cubicBezTo>
                    <a:pt x="8485619" y="4673739"/>
                    <a:pt x="8427834" y="4670437"/>
                    <a:pt x="8371954" y="468313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2655308" y="2041958"/>
            <a:ext cx="5463200" cy="1837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00"/>
              </a:lnSpc>
            </a:pPr>
            <a:r>
              <a:rPr lang="en-US" sz="7100" b="1" spc="-248">
                <a:solidFill>
                  <a:srgbClr val="3903B6"/>
                </a:solidFill>
                <a:latin typeface="Roca Two Bold"/>
                <a:ea typeface="Roca Two Bold"/>
                <a:cs typeface="Roca Two Bold"/>
                <a:sym typeface="Roca Two Bold"/>
              </a:rPr>
              <a:t>Policies &amp; Procedures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3149061" y="3468399"/>
            <a:ext cx="4576746" cy="214270"/>
            <a:chOff x="0" y="0"/>
            <a:chExt cx="3746500" cy="509270"/>
          </a:xfrm>
        </p:grpSpPr>
        <p:sp>
          <p:nvSpPr>
            <p:cNvPr id="9" name="Freeform 9"/>
            <p:cNvSpPr/>
            <p:nvPr/>
          </p:nvSpPr>
          <p:spPr>
            <a:xfrm>
              <a:off x="219710" y="191770"/>
              <a:ext cx="10438427" cy="125730"/>
            </a:xfrm>
            <a:custGeom>
              <a:avLst/>
              <a:gdLst/>
              <a:ahLst/>
              <a:cxnLst/>
              <a:rect l="l" t="t" r="r" b="b"/>
              <a:pathLst>
                <a:path w="10438427" h="125730">
                  <a:moveTo>
                    <a:pt x="67310" y="26670"/>
                  </a:moveTo>
                  <a:lnTo>
                    <a:pt x="435610" y="2540"/>
                  </a:lnTo>
                  <a:lnTo>
                    <a:pt x="435610" y="54610"/>
                  </a:lnTo>
                  <a:lnTo>
                    <a:pt x="435610" y="123190"/>
                  </a:lnTo>
                  <a:lnTo>
                    <a:pt x="417830" y="123190"/>
                  </a:lnTo>
                  <a:lnTo>
                    <a:pt x="377190" y="119380"/>
                  </a:lnTo>
                  <a:lnTo>
                    <a:pt x="323850" y="124460"/>
                  </a:lnTo>
                  <a:lnTo>
                    <a:pt x="269240" y="124460"/>
                  </a:lnTo>
                  <a:lnTo>
                    <a:pt x="110490" y="123190"/>
                  </a:lnTo>
                  <a:lnTo>
                    <a:pt x="87630" y="115570"/>
                  </a:lnTo>
                  <a:lnTo>
                    <a:pt x="54610" y="125730"/>
                  </a:lnTo>
                  <a:lnTo>
                    <a:pt x="0" y="121920"/>
                  </a:lnTo>
                  <a:lnTo>
                    <a:pt x="0" y="26670"/>
                  </a:lnTo>
                  <a:lnTo>
                    <a:pt x="67310" y="26670"/>
                  </a:lnTo>
                  <a:close/>
                  <a:moveTo>
                    <a:pt x="1238807" y="24130"/>
                  </a:moveTo>
                  <a:lnTo>
                    <a:pt x="1238807" y="106680"/>
                  </a:lnTo>
                  <a:lnTo>
                    <a:pt x="2354746" y="107950"/>
                  </a:lnTo>
                  <a:lnTo>
                    <a:pt x="2585629" y="107950"/>
                  </a:lnTo>
                  <a:lnTo>
                    <a:pt x="2811016" y="102870"/>
                  </a:lnTo>
                  <a:lnTo>
                    <a:pt x="3058392" y="120650"/>
                  </a:lnTo>
                  <a:lnTo>
                    <a:pt x="3058392" y="52070"/>
                  </a:lnTo>
                  <a:lnTo>
                    <a:pt x="3058392" y="25400"/>
                  </a:lnTo>
                  <a:lnTo>
                    <a:pt x="1519166" y="24130"/>
                  </a:lnTo>
                  <a:cubicBezTo>
                    <a:pt x="1513668" y="24130"/>
                    <a:pt x="1238807" y="24130"/>
                    <a:pt x="1238807" y="24130"/>
                  </a:cubicBezTo>
                  <a:close/>
                  <a:moveTo>
                    <a:pt x="8835987" y="11430"/>
                  </a:moveTo>
                  <a:lnTo>
                    <a:pt x="8742534" y="3810"/>
                  </a:lnTo>
                  <a:lnTo>
                    <a:pt x="8093860" y="2540"/>
                  </a:lnTo>
                  <a:lnTo>
                    <a:pt x="7868473" y="2540"/>
                  </a:lnTo>
                  <a:lnTo>
                    <a:pt x="7648583" y="7620"/>
                  </a:lnTo>
                  <a:lnTo>
                    <a:pt x="7478170" y="2540"/>
                  </a:lnTo>
                  <a:lnTo>
                    <a:pt x="7401208" y="2540"/>
                  </a:lnTo>
                  <a:lnTo>
                    <a:pt x="7401208" y="71120"/>
                  </a:lnTo>
                  <a:lnTo>
                    <a:pt x="7401208" y="123190"/>
                  </a:lnTo>
                  <a:lnTo>
                    <a:pt x="8907450" y="99060"/>
                  </a:lnTo>
                  <a:lnTo>
                    <a:pt x="9182312" y="99060"/>
                  </a:lnTo>
                  <a:lnTo>
                    <a:pt x="9182312" y="3810"/>
                  </a:lnTo>
                  <a:lnTo>
                    <a:pt x="8962423" y="0"/>
                  </a:lnTo>
                  <a:lnTo>
                    <a:pt x="8835987" y="11430"/>
                  </a:lnTo>
                  <a:close/>
                  <a:moveTo>
                    <a:pt x="5741043" y="26670"/>
                  </a:moveTo>
                  <a:lnTo>
                    <a:pt x="4823005" y="17780"/>
                  </a:lnTo>
                  <a:lnTo>
                    <a:pt x="4614110" y="22860"/>
                  </a:lnTo>
                  <a:lnTo>
                    <a:pt x="4383226" y="73660"/>
                  </a:lnTo>
                  <a:lnTo>
                    <a:pt x="4383226" y="100330"/>
                  </a:lnTo>
                  <a:lnTo>
                    <a:pt x="5812507" y="101600"/>
                  </a:lnTo>
                  <a:lnTo>
                    <a:pt x="6070877" y="101600"/>
                  </a:lnTo>
                  <a:lnTo>
                    <a:pt x="6070877" y="19050"/>
                  </a:lnTo>
                  <a:lnTo>
                    <a:pt x="5861982" y="15240"/>
                  </a:lnTo>
                  <a:lnTo>
                    <a:pt x="5741043" y="26670"/>
                  </a:lnTo>
                  <a:close/>
                  <a:moveTo>
                    <a:pt x="10082827" y="0"/>
                  </a:moveTo>
                  <a:lnTo>
                    <a:pt x="10018057" y="0"/>
                  </a:lnTo>
                  <a:lnTo>
                    <a:pt x="10018057" y="82550"/>
                  </a:lnTo>
                  <a:lnTo>
                    <a:pt x="10070127" y="86360"/>
                  </a:lnTo>
                  <a:lnTo>
                    <a:pt x="10099337" y="74930"/>
                  </a:lnTo>
                  <a:lnTo>
                    <a:pt x="10122197" y="82550"/>
                  </a:lnTo>
                  <a:lnTo>
                    <a:pt x="10275866" y="83820"/>
                  </a:lnTo>
                  <a:lnTo>
                    <a:pt x="10329207" y="83820"/>
                  </a:lnTo>
                  <a:lnTo>
                    <a:pt x="10381277" y="78740"/>
                  </a:lnTo>
                  <a:lnTo>
                    <a:pt x="10421916" y="71120"/>
                  </a:lnTo>
                  <a:lnTo>
                    <a:pt x="10438427" y="71120"/>
                  </a:lnTo>
                  <a:lnTo>
                    <a:pt x="10438427" y="27940"/>
                  </a:lnTo>
                  <a:lnTo>
                    <a:pt x="10438427" y="0"/>
                  </a:lnTo>
                  <a:lnTo>
                    <a:pt x="10082827" y="0"/>
                  </a:lnTo>
                  <a:close/>
                </a:path>
              </a:pathLst>
            </a:custGeom>
            <a:solidFill>
              <a:srgbClr val="FFA5F0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3749944" y="659703"/>
            <a:ext cx="3409935" cy="1755816"/>
            <a:chOff x="0" y="0"/>
            <a:chExt cx="4546579" cy="2341088"/>
          </a:xfrm>
        </p:grpSpPr>
        <p:sp>
          <p:nvSpPr>
            <p:cNvPr id="11" name="Freeform 11"/>
            <p:cNvSpPr/>
            <p:nvPr/>
          </p:nvSpPr>
          <p:spPr>
            <a:xfrm rot="301328">
              <a:off x="77544" y="188447"/>
              <a:ext cx="4391492" cy="1964195"/>
            </a:xfrm>
            <a:custGeom>
              <a:avLst/>
              <a:gdLst/>
              <a:ahLst/>
              <a:cxnLst/>
              <a:rect l="l" t="t" r="r" b="b"/>
              <a:pathLst>
                <a:path w="4391492" h="1964195">
                  <a:moveTo>
                    <a:pt x="0" y="0"/>
                  </a:moveTo>
                  <a:lnTo>
                    <a:pt x="4391492" y="0"/>
                  </a:lnTo>
                  <a:lnTo>
                    <a:pt x="4391492" y="1964194"/>
                  </a:lnTo>
                  <a:lnTo>
                    <a:pt x="0" y="19641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-2211029">
              <a:off x="515908" y="600193"/>
              <a:ext cx="920748" cy="709813"/>
            </a:xfrm>
            <a:custGeom>
              <a:avLst/>
              <a:gdLst/>
              <a:ahLst/>
              <a:cxnLst/>
              <a:rect l="l" t="t" r="r" b="b"/>
              <a:pathLst>
                <a:path w="920748" h="709813">
                  <a:moveTo>
                    <a:pt x="0" y="0"/>
                  </a:moveTo>
                  <a:lnTo>
                    <a:pt x="920749" y="0"/>
                  </a:lnTo>
                  <a:lnTo>
                    <a:pt x="920749" y="709814"/>
                  </a:lnTo>
                  <a:lnTo>
                    <a:pt x="0" y="709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 rot="397350">
              <a:off x="1504504" y="753961"/>
              <a:ext cx="2626983" cy="9311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50"/>
                </a:lnSpc>
              </a:pPr>
              <a:r>
                <a:rPr lang="en-US" sz="2650" dirty="0">
                  <a:latin typeface="Sniglet"/>
                  <a:ea typeface="Sniglet"/>
                  <a:cs typeface="Sniglet"/>
                  <a:sym typeface="Sniglet"/>
                  <a:hlinkClick r:id="rId10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Back to Game Board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87991" y="543055"/>
            <a:ext cx="3355556" cy="1872464"/>
            <a:chOff x="0" y="0"/>
            <a:chExt cx="4474074" cy="2496619"/>
          </a:xfrm>
        </p:grpSpPr>
        <p:sp>
          <p:nvSpPr>
            <p:cNvPr id="15" name="Freeform 15"/>
            <p:cNvSpPr/>
            <p:nvPr/>
          </p:nvSpPr>
          <p:spPr>
            <a:xfrm rot="10296291" flipH="1">
              <a:off x="115791" y="299534"/>
              <a:ext cx="4242493" cy="1897551"/>
            </a:xfrm>
            <a:custGeom>
              <a:avLst/>
              <a:gdLst/>
              <a:ahLst/>
              <a:cxnLst/>
              <a:rect l="l" t="t" r="r" b="b"/>
              <a:pathLst>
                <a:path w="4242493" h="1897551">
                  <a:moveTo>
                    <a:pt x="4242493" y="0"/>
                  </a:moveTo>
                  <a:lnTo>
                    <a:pt x="0" y="0"/>
                  </a:lnTo>
                  <a:lnTo>
                    <a:pt x="0" y="1897551"/>
                  </a:lnTo>
                  <a:lnTo>
                    <a:pt x="4242493" y="1897551"/>
                  </a:lnTo>
                  <a:lnTo>
                    <a:pt x="4242493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 rot="-421480">
              <a:off x="1002343" y="906449"/>
              <a:ext cx="2490407" cy="1196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07"/>
                </a:lnSpc>
              </a:pPr>
              <a:r>
                <a:rPr lang="en-US" sz="7649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300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2048847" y="4113678"/>
            <a:ext cx="6676122" cy="3513309"/>
          </a:xfrm>
          <a:custGeom>
            <a:avLst/>
            <a:gdLst/>
            <a:ahLst/>
            <a:cxnLst/>
            <a:rect l="l" t="t" r="r" b="b"/>
            <a:pathLst>
              <a:path w="6676122" h="3513309">
                <a:moveTo>
                  <a:pt x="0" y="0"/>
                </a:moveTo>
                <a:lnTo>
                  <a:pt x="6676122" y="0"/>
                </a:lnTo>
                <a:lnTo>
                  <a:pt x="6676122" y="3513309"/>
                </a:lnTo>
                <a:lnTo>
                  <a:pt x="0" y="351330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9561976" y="2262100"/>
            <a:ext cx="5892935" cy="5762800"/>
          </a:xfrm>
          <a:custGeom>
            <a:avLst/>
            <a:gdLst/>
            <a:ahLst/>
            <a:cxnLst/>
            <a:rect l="l" t="t" r="r" b="b"/>
            <a:pathLst>
              <a:path w="5892935" h="5762800">
                <a:moveTo>
                  <a:pt x="0" y="0"/>
                </a:moveTo>
                <a:lnTo>
                  <a:pt x="5892935" y="0"/>
                </a:lnTo>
                <a:lnTo>
                  <a:pt x="5892935" y="5762800"/>
                </a:lnTo>
                <a:lnTo>
                  <a:pt x="0" y="5762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8587707" y="4131666"/>
            <a:ext cx="7841474" cy="2389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26"/>
              </a:lnSpc>
            </a:pPr>
            <a:r>
              <a:rPr lang="en-US" sz="6226" b="1" spc="-217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When is it permissible </a:t>
            </a:r>
          </a:p>
          <a:p>
            <a:pPr algn="ctr">
              <a:lnSpc>
                <a:spcPts val="6226"/>
              </a:lnSpc>
            </a:pPr>
            <a:r>
              <a:rPr lang="en-US" sz="6226" b="1" spc="-217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for cash to be handled</a:t>
            </a:r>
          </a:p>
          <a:p>
            <a:pPr algn="ctr">
              <a:lnSpc>
                <a:spcPts val="6226"/>
              </a:lnSpc>
              <a:spcBef>
                <a:spcPct val="0"/>
              </a:spcBef>
            </a:pPr>
            <a:r>
              <a:rPr lang="en-US" sz="6226" b="1" spc="-217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 in the office?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C8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20996">
            <a:off x="11024058" y="4541624"/>
            <a:ext cx="16109668" cy="14469411"/>
          </a:xfrm>
          <a:custGeom>
            <a:avLst/>
            <a:gdLst/>
            <a:ahLst/>
            <a:cxnLst/>
            <a:rect l="l" t="t" r="r" b="b"/>
            <a:pathLst>
              <a:path w="16109668" h="14469411">
                <a:moveTo>
                  <a:pt x="0" y="0"/>
                </a:moveTo>
                <a:lnTo>
                  <a:pt x="16109668" y="0"/>
                </a:lnTo>
                <a:lnTo>
                  <a:pt x="16109668" y="14469410"/>
                </a:lnTo>
                <a:lnTo>
                  <a:pt x="0" y="14469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3204854">
            <a:off x="441664" y="620054"/>
            <a:ext cx="13660463" cy="5013697"/>
          </a:xfrm>
          <a:custGeom>
            <a:avLst/>
            <a:gdLst/>
            <a:ahLst/>
            <a:cxnLst/>
            <a:rect l="l" t="t" r="r" b="b"/>
            <a:pathLst>
              <a:path w="13660463" h="5013697">
                <a:moveTo>
                  <a:pt x="0" y="0"/>
                </a:moveTo>
                <a:lnTo>
                  <a:pt x="13660463" y="0"/>
                </a:lnTo>
                <a:lnTo>
                  <a:pt x="13660463" y="5013697"/>
                </a:lnTo>
                <a:lnTo>
                  <a:pt x="0" y="50136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929" t="-188597"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-6240371" y="1028700"/>
            <a:ext cx="12480743" cy="5378066"/>
          </a:xfrm>
          <a:custGeom>
            <a:avLst/>
            <a:gdLst/>
            <a:ahLst/>
            <a:cxnLst/>
            <a:rect l="l" t="t" r="r" b="b"/>
            <a:pathLst>
              <a:path w="12480743" h="5378066">
                <a:moveTo>
                  <a:pt x="0" y="0"/>
                </a:moveTo>
                <a:lnTo>
                  <a:pt x="12480742" y="0"/>
                </a:lnTo>
                <a:lnTo>
                  <a:pt x="12480742" y="5378066"/>
                </a:lnTo>
                <a:lnTo>
                  <a:pt x="0" y="53780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606735" y="1152354"/>
            <a:ext cx="14936224" cy="7982293"/>
            <a:chOff x="0" y="0"/>
            <a:chExt cx="8773401" cy="4688725"/>
          </a:xfrm>
        </p:grpSpPr>
        <p:sp>
          <p:nvSpPr>
            <p:cNvPr id="6" name="Freeform 6"/>
            <p:cNvSpPr/>
            <p:nvPr/>
          </p:nvSpPr>
          <p:spPr>
            <a:xfrm>
              <a:off x="-127" y="127"/>
              <a:ext cx="8773274" cy="4695710"/>
            </a:xfrm>
            <a:custGeom>
              <a:avLst/>
              <a:gdLst/>
              <a:ahLst/>
              <a:cxnLst/>
              <a:rect l="l" t="t" r="r" b="b"/>
              <a:pathLst>
                <a:path w="8773274" h="4695710">
                  <a:moveTo>
                    <a:pt x="8372208" y="4683010"/>
                  </a:moveTo>
                  <a:cubicBezTo>
                    <a:pt x="8316328" y="4695710"/>
                    <a:pt x="8290928" y="4683010"/>
                    <a:pt x="8233778" y="4683010"/>
                  </a:cubicBezTo>
                  <a:cubicBezTo>
                    <a:pt x="8176628" y="4683010"/>
                    <a:pt x="8085569" y="4670310"/>
                    <a:pt x="8085569" y="4670310"/>
                  </a:cubicBezTo>
                  <a:lnTo>
                    <a:pt x="707771" y="4670310"/>
                  </a:lnTo>
                  <a:lnTo>
                    <a:pt x="631063" y="4657610"/>
                  </a:lnTo>
                  <a:cubicBezTo>
                    <a:pt x="631063" y="4657610"/>
                    <a:pt x="533400" y="4670310"/>
                    <a:pt x="457581" y="4657610"/>
                  </a:cubicBezTo>
                  <a:cubicBezTo>
                    <a:pt x="381762" y="4644910"/>
                    <a:pt x="296418" y="4657610"/>
                    <a:pt x="296418" y="4657610"/>
                  </a:cubicBezTo>
                  <a:cubicBezTo>
                    <a:pt x="240284" y="4657610"/>
                    <a:pt x="162814" y="4653292"/>
                    <a:pt x="119507" y="4624082"/>
                  </a:cubicBezTo>
                  <a:cubicBezTo>
                    <a:pt x="47371" y="4575441"/>
                    <a:pt x="25400" y="4505210"/>
                    <a:pt x="0" y="4399419"/>
                  </a:cubicBezTo>
                  <a:lnTo>
                    <a:pt x="0" y="4198886"/>
                  </a:lnTo>
                  <a:cubicBezTo>
                    <a:pt x="0" y="4198886"/>
                    <a:pt x="12700" y="4113923"/>
                    <a:pt x="12700" y="4055630"/>
                  </a:cubicBezTo>
                  <a:cubicBezTo>
                    <a:pt x="12700" y="3997338"/>
                    <a:pt x="0" y="3907421"/>
                    <a:pt x="0" y="390742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8254225" y="0"/>
                  </a:lnTo>
                  <a:cubicBezTo>
                    <a:pt x="8354301" y="0"/>
                    <a:pt x="8422754" y="12700"/>
                    <a:pt x="8422754" y="12700"/>
                  </a:cubicBezTo>
                  <a:cubicBezTo>
                    <a:pt x="8486889" y="12700"/>
                    <a:pt x="8575662" y="36322"/>
                    <a:pt x="8633574" y="50800"/>
                  </a:cubicBezTo>
                  <a:cubicBezTo>
                    <a:pt x="8735174" y="76200"/>
                    <a:pt x="8760574" y="254000"/>
                    <a:pt x="8760574" y="350520"/>
                  </a:cubicBezTo>
                  <a:lnTo>
                    <a:pt x="8760574" y="3816616"/>
                  </a:lnTo>
                  <a:cubicBezTo>
                    <a:pt x="8760574" y="3816616"/>
                    <a:pt x="8773274" y="4185297"/>
                    <a:pt x="8773274" y="4218317"/>
                  </a:cubicBezTo>
                  <a:cubicBezTo>
                    <a:pt x="8773274" y="4251337"/>
                    <a:pt x="8750795" y="4359287"/>
                    <a:pt x="8732888" y="4405515"/>
                  </a:cubicBezTo>
                  <a:cubicBezTo>
                    <a:pt x="8707869" y="4470158"/>
                    <a:pt x="8718029" y="4527054"/>
                    <a:pt x="8666213" y="4571250"/>
                  </a:cubicBezTo>
                  <a:cubicBezTo>
                    <a:pt x="8630145" y="4602111"/>
                    <a:pt x="8576043" y="4639449"/>
                    <a:pt x="8530831" y="4656594"/>
                  </a:cubicBezTo>
                  <a:cubicBezTo>
                    <a:pt x="8485619" y="4673739"/>
                    <a:pt x="8427834" y="4670437"/>
                    <a:pt x="8371954" y="468313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2655308" y="2041958"/>
            <a:ext cx="5463200" cy="1837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00"/>
              </a:lnSpc>
            </a:pPr>
            <a:r>
              <a:rPr lang="en-US" sz="7100" b="1" spc="-248">
                <a:solidFill>
                  <a:srgbClr val="3903B6"/>
                </a:solidFill>
                <a:latin typeface="Roca Two Bold"/>
                <a:ea typeface="Roca Two Bold"/>
                <a:cs typeface="Roca Two Bold"/>
                <a:sym typeface="Roca Two Bold"/>
              </a:rPr>
              <a:t>Policies &amp; Procedures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3149061" y="3468399"/>
            <a:ext cx="4576746" cy="214270"/>
            <a:chOff x="0" y="0"/>
            <a:chExt cx="3746500" cy="509270"/>
          </a:xfrm>
        </p:grpSpPr>
        <p:sp>
          <p:nvSpPr>
            <p:cNvPr id="9" name="Freeform 9"/>
            <p:cNvSpPr/>
            <p:nvPr/>
          </p:nvSpPr>
          <p:spPr>
            <a:xfrm>
              <a:off x="219710" y="191770"/>
              <a:ext cx="10438427" cy="125730"/>
            </a:xfrm>
            <a:custGeom>
              <a:avLst/>
              <a:gdLst/>
              <a:ahLst/>
              <a:cxnLst/>
              <a:rect l="l" t="t" r="r" b="b"/>
              <a:pathLst>
                <a:path w="10438427" h="125730">
                  <a:moveTo>
                    <a:pt x="67310" y="26670"/>
                  </a:moveTo>
                  <a:lnTo>
                    <a:pt x="435610" y="2540"/>
                  </a:lnTo>
                  <a:lnTo>
                    <a:pt x="435610" y="54610"/>
                  </a:lnTo>
                  <a:lnTo>
                    <a:pt x="435610" y="123190"/>
                  </a:lnTo>
                  <a:lnTo>
                    <a:pt x="417830" y="123190"/>
                  </a:lnTo>
                  <a:lnTo>
                    <a:pt x="377190" y="119380"/>
                  </a:lnTo>
                  <a:lnTo>
                    <a:pt x="323850" y="124460"/>
                  </a:lnTo>
                  <a:lnTo>
                    <a:pt x="269240" y="124460"/>
                  </a:lnTo>
                  <a:lnTo>
                    <a:pt x="110490" y="123190"/>
                  </a:lnTo>
                  <a:lnTo>
                    <a:pt x="87630" y="115570"/>
                  </a:lnTo>
                  <a:lnTo>
                    <a:pt x="54610" y="125730"/>
                  </a:lnTo>
                  <a:lnTo>
                    <a:pt x="0" y="121920"/>
                  </a:lnTo>
                  <a:lnTo>
                    <a:pt x="0" y="26670"/>
                  </a:lnTo>
                  <a:lnTo>
                    <a:pt x="67310" y="26670"/>
                  </a:lnTo>
                  <a:close/>
                  <a:moveTo>
                    <a:pt x="1238807" y="24130"/>
                  </a:moveTo>
                  <a:lnTo>
                    <a:pt x="1238807" y="106680"/>
                  </a:lnTo>
                  <a:lnTo>
                    <a:pt x="2354746" y="107950"/>
                  </a:lnTo>
                  <a:lnTo>
                    <a:pt x="2585629" y="107950"/>
                  </a:lnTo>
                  <a:lnTo>
                    <a:pt x="2811016" y="102870"/>
                  </a:lnTo>
                  <a:lnTo>
                    <a:pt x="3058392" y="120650"/>
                  </a:lnTo>
                  <a:lnTo>
                    <a:pt x="3058392" y="52070"/>
                  </a:lnTo>
                  <a:lnTo>
                    <a:pt x="3058392" y="25400"/>
                  </a:lnTo>
                  <a:lnTo>
                    <a:pt x="1519166" y="24130"/>
                  </a:lnTo>
                  <a:cubicBezTo>
                    <a:pt x="1513668" y="24130"/>
                    <a:pt x="1238807" y="24130"/>
                    <a:pt x="1238807" y="24130"/>
                  </a:cubicBezTo>
                  <a:close/>
                  <a:moveTo>
                    <a:pt x="8835987" y="11430"/>
                  </a:moveTo>
                  <a:lnTo>
                    <a:pt x="8742534" y="3810"/>
                  </a:lnTo>
                  <a:lnTo>
                    <a:pt x="8093860" y="2540"/>
                  </a:lnTo>
                  <a:lnTo>
                    <a:pt x="7868473" y="2540"/>
                  </a:lnTo>
                  <a:lnTo>
                    <a:pt x="7648583" y="7620"/>
                  </a:lnTo>
                  <a:lnTo>
                    <a:pt x="7478170" y="2540"/>
                  </a:lnTo>
                  <a:lnTo>
                    <a:pt x="7401208" y="2540"/>
                  </a:lnTo>
                  <a:lnTo>
                    <a:pt x="7401208" y="71120"/>
                  </a:lnTo>
                  <a:lnTo>
                    <a:pt x="7401208" y="123190"/>
                  </a:lnTo>
                  <a:lnTo>
                    <a:pt x="8907450" y="99060"/>
                  </a:lnTo>
                  <a:lnTo>
                    <a:pt x="9182312" y="99060"/>
                  </a:lnTo>
                  <a:lnTo>
                    <a:pt x="9182312" y="3810"/>
                  </a:lnTo>
                  <a:lnTo>
                    <a:pt x="8962423" y="0"/>
                  </a:lnTo>
                  <a:lnTo>
                    <a:pt x="8835987" y="11430"/>
                  </a:lnTo>
                  <a:close/>
                  <a:moveTo>
                    <a:pt x="5741043" y="26670"/>
                  </a:moveTo>
                  <a:lnTo>
                    <a:pt x="4823005" y="17780"/>
                  </a:lnTo>
                  <a:lnTo>
                    <a:pt x="4614110" y="22860"/>
                  </a:lnTo>
                  <a:lnTo>
                    <a:pt x="4383226" y="73660"/>
                  </a:lnTo>
                  <a:lnTo>
                    <a:pt x="4383226" y="100330"/>
                  </a:lnTo>
                  <a:lnTo>
                    <a:pt x="5812507" y="101600"/>
                  </a:lnTo>
                  <a:lnTo>
                    <a:pt x="6070877" y="101600"/>
                  </a:lnTo>
                  <a:lnTo>
                    <a:pt x="6070877" y="19050"/>
                  </a:lnTo>
                  <a:lnTo>
                    <a:pt x="5861982" y="15240"/>
                  </a:lnTo>
                  <a:lnTo>
                    <a:pt x="5741043" y="26670"/>
                  </a:lnTo>
                  <a:close/>
                  <a:moveTo>
                    <a:pt x="10082827" y="0"/>
                  </a:moveTo>
                  <a:lnTo>
                    <a:pt x="10018057" y="0"/>
                  </a:lnTo>
                  <a:lnTo>
                    <a:pt x="10018057" y="82550"/>
                  </a:lnTo>
                  <a:lnTo>
                    <a:pt x="10070127" y="86360"/>
                  </a:lnTo>
                  <a:lnTo>
                    <a:pt x="10099337" y="74930"/>
                  </a:lnTo>
                  <a:lnTo>
                    <a:pt x="10122197" y="82550"/>
                  </a:lnTo>
                  <a:lnTo>
                    <a:pt x="10275866" y="83820"/>
                  </a:lnTo>
                  <a:lnTo>
                    <a:pt x="10329207" y="83820"/>
                  </a:lnTo>
                  <a:lnTo>
                    <a:pt x="10381277" y="78740"/>
                  </a:lnTo>
                  <a:lnTo>
                    <a:pt x="10421916" y="71120"/>
                  </a:lnTo>
                  <a:lnTo>
                    <a:pt x="10438427" y="71120"/>
                  </a:lnTo>
                  <a:lnTo>
                    <a:pt x="10438427" y="27940"/>
                  </a:lnTo>
                  <a:lnTo>
                    <a:pt x="10438427" y="0"/>
                  </a:lnTo>
                  <a:lnTo>
                    <a:pt x="10082827" y="0"/>
                  </a:lnTo>
                  <a:close/>
                </a:path>
              </a:pathLst>
            </a:custGeom>
            <a:solidFill>
              <a:srgbClr val="FFA5F0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3749944" y="659703"/>
            <a:ext cx="3409935" cy="1755816"/>
            <a:chOff x="0" y="0"/>
            <a:chExt cx="4546579" cy="2341088"/>
          </a:xfrm>
        </p:grpSpPr>
        <p:sp>
          <p:nvSpPr>
            <p:cNvPr id="11" name="Freeform 11"/>
            <p:cNvSpPr/>
            <p:nvPr/>
          </p:nvSpPr>
          <p:spPr>
            <a:xfrm rot="301328">
              <a:off x="77544" y="188447"/>
              <a:ext cx="4391492" cy="1964195"/>
            </a:xfrm>
            <a:custGeom>
              <a:avLst/>
              <a:gdLst/>
              <a:ahLst/>
              <a:cxnLst/>
              <a:rect l="l" t="t" r="r" b="b"/>
              <a:pathLst>
                <a:path w="4391492" h="1964195">
                  <a:moveTo>
                    <a:pt x="0" y="0"/>
                  </a:moveTo>
                  <a:lnTo>
                    <a:pt x="4391492" y="0"/>
                  </a:lnTo>
                  <a:lnTo>
                    <a:pt x="4391492" y="1964194"/>
                  </a:lnTo>
                  <a:lnTo>
                    <a:pt x="0" y="19641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-2211029">
              <a:off x="515908" y="600193"/>
              <a:ext cx="920748" cy="709813"/>
            </a:xfrm>
            <a:custGeom>
              <a:avLst/>
              <a:gdLst/>
              <a:ahLst/>
              <a:cxnLst/>
              <a:rect l="l" t="t" r="r" b="b"/>
              <a:pathLst>
                <a:path w="920748" h="709813">
                  <a:moveTo>
                    <a:pt x="0" y="0"/>
                  </a:moveTo>
                  <a:lnTo>
                    <a:pt x="920749" y="0"/>
                  </a:lnTo>
                  <a:lnTo>
                    <a:pt x="920749" y="709814"/>
                  </a:lnTo>
                  <a:lnTo>
                    <a:pt x="0" y="709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 rot="397350">
              <a:off x="1504504" y="753961"/>
              <a:ext cx="2626983" cy="9311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50"/>
                </a:lnSpc>
              </a:pPr>
              <a:r>
                <a:rPr lang="en-US" sz="2650" dirty="0">
                  <a:latin typeface="Sniglet"/>
                  <a:ea typeface="Sniglet"/>
                  <a:cs typeface="Sniglet"/>
                  <a:sym typeface="Sniglet"/>
                  <a:hlinkClick r:id="rId10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Back to Game Board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87991" y="543055"/>
            <a:ext cx="3355556" cy="1872464"/>
            <a:chOff x="0" y="0"/>
            <a:chExt cx="4474074" cy="2496619"/>
          </a:xfrm>
        </p:grpSpPr>
        <p:sp>
          <p:nvSpPr>
            <p:cNvPr id="15" name="Freeform 15"/>
            <p:cNvSpPr/>
            <p:nvPr/>
          </p:nvSpPr>
          <p:spPr>
            <a:xfrm rot="10296291" flipH="1">
              <a:off x="115791" y="299534"/>
              <a:ext cx="4242493" cy="1897551"/>
            </a:xfrm>
            <a:custGeom>
              <a:avLst/>
              <a:gdLst/>
              <a:ahLst/>
              <a:cxnLst/>
              <a:rect l="l" t="t" r="r" b="b"/>
              <a:pathLst>
                <a:path w="4242493" h="1897551">
                  <a:moveTo>
                    <a:pt x="4242493" y="0"/>
                  </a:moveTo>
                  <a:lnTo>
                    <a:pt x="0" y="0"/>
                  </a:lnTo>
                  <a:lnTo>
                    <a:pt x="0" y="1897551"/>
                  </a:lnTo>
                  <a:lnTo>
                    <a:pt x="4242493" y="1897551"/>
                  </a:lnTo>
                  <a:lnTo>
                    <a:pt x="4242493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 rot="-421480">
              <a:off x="1002343" y="906449"/>
              <a:ext cx="2490407" cy="1196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07"/>
                </a:lnSpc>
              </a:pPr>
              <a:r>
                <a:rPr lang="en-US" sz="7649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400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2048847" y="4113678"/>
            <a:ext cx="6676122" cy="3513309"/>
          </a:xfrm>
          <a:custGeom>
            <a:avLst/>
            <a:gdLst/>
            <a:ahLst/>
            <a:cxnLst/>
            <a:rect l="l" t="t" r="r" b="b"/>
            <a:pathLst>
              <a:path w="6676122" h="3513309">
                <a:moveTo>
                  <a:pt x="0" y="0"/>
                </a:moveTo>
                <a:lnTo>
                  <a:pt x="6676122" y="0"/>
                </a:lnTo>
                <a:lnTo>
                  <a:pt x="6676122" y="3513309"/>
                </a:lnTo>
                <a:lnTo>
                  <a:pt x="0" y="351330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9561976" y="2262100"/>
            <a:ext cx="5892935" cy="5762800"/>
          </a:xfrm>
          <a:custGeom>
            <a:avLst/>
            <a:gdLst/>
            <a:ahLst/>
            <a:cxnLst/>
            <a:rect l="l" t="t" r="r" b="b"/>
            <a:pathLst>
              <a:path w="5892935" h="5762800">
                <a:moveTo>
                  <a:pt x="0" y="0"/>
                </a:moveTo>
                <a:lnTo>
                  <a:pt x="5892935" y="0"/>
                </a:lnTo>
                <a:lnTo>
                  <a:pt x="5892935" y="5762800"/>
                </a:lnTo>
                <a:lnTo>
                  <a:pt x="0" y="5762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8688913" y="4003478"/>
            <a:ext cx="7639062" cy="2389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26"/>
              </a:lnSpc>
            </a:pPr>
            <a:r>
              <a:rPr lang="en-US" sz="6226" b="1" spc="-217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Name the process </a:t>
            </a:r>
          </a:p>
          <a:p>
            <a:pPr algn="ctr">
              <a:lnSpc>
                <a:spcPts val="6226"/>
              </a:lnSpc>
            </a:pPr>
            <a:r>
              <a:rPr lang="en-US" sz="6226" b="1" spc="-217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to handle and remove </a:t>
            </a:r>
          </a:p>
          <a:p>
            <a:pPr algn="ctr">
              <a:lnSpc>
                <a:spcPts val="6226"/>
              </a:lnSpc>
              <a:spcBef>
                <a:spcPct val="0"/>
              </a:spcBef>
            </a:pPr>
            <a:r>
              <a:rPr lang="en-US" sz="6226" b="1" spc="-217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a derelict vehicle.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C8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20996">
            <a:off x="11024058" y="4541624"/>
            <a:ext cx="16109668" cy="14469411"/>
          </a:xfrm>
          <a:custGeom>
            <a:avLst/>
            <a:gdLst/>
            <a:ahLst/>
            <a:cxnLst/>
            <a:rect l="l" t="t" r="r" b="b"/>
            <a:pathLst>
              <a:path w="16109668" h="14469411">
                <a:moveTo>
                  <a:pt x="0" y="0"/>
                </a:moveTo>
                <a:lnTo>
                  <a:pt x="16109668" y="0"/>
                </a:lnTo>
                <a:lnTo>
                  <a:pt x="16109668" y="14469410"/>
                </a:lnTo>
                <a:lnTo>
                  <a:pt x="0" y="14469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3204854">
            <a:off x="441664" y="620054"/>
            <a:ext cx="13660463" cy="5013697"/>
          </a:xfrm>
          <a:custGeom>
            <a:avLst/>
            <a:gdLst/>
            <a:ahLst/>
            <a:cxnLst/>
            <a:rect l="l" t="t" r="r" b="b"/>
            <a:pathLst>
              <a:path w="13660463" h="5013697">
                <a:moveTo>
                  <a:pt x="0" y="0"/>
                </a:moveTo>
                <a:lnTo>
                  <a:pt x="13660463" y="0"/>
                </a:lnTo>
                <a:lnTo>
                  <a:pt x="13660463" y="5013697"/>
                </a:lnTo>
                <a:lnTo>
                  <a:pt x="0" y="50136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929" t="-188597"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-6240371" y="1028700"/>
            <a:ext cx="12480743" cy="5378066"/>
          </a:xfrm>
          <a:custGeom>
            <a:avLst/>
            <a:gdLst/>
            <a:ahLst/>
            <a:cxnLst/>
            <a:rect l="l" t="t" r="r" b="b"/>
            <a:pathLst>
              <a:path w="12480743" h="5378066">
                <a:moveTo>
                  <a:pt x="0" y="0"/>
                </a:moveTo>
                <a:lnTo>
                  <a:pt x="12480742" y="0"/>
                </a:lnTo>
                <a:lnTo>
                  <a:pt x="12480742" y="5378066"/>
                </a:lnTo>
                <a:lnTo>
                  <a:pt x="0" y="53780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606735" y="1152354"/>
            <a:ext cx="14936224" cy="7982293"/>
            <a:chOff x="0" y="0"/>
            <a:chExt cx="8773401" cy="4688725"/>
          </a:xfrm>
        </p:grpSpPr>
        <p:sp>
          <p:nvSpPr>
            <p:cNvPr id="6" name="Freeform 6"/>
            <p:cNvSpPr/>
            <p:nvPr/>
          </p:nvSpPr>
          <p:spPr>
            <a:xfrm>
              <a:off x="-127" y="127"/>
              <a:ext cx="8773274" cy="4695710"/>
            </a:xfrm>
            <a:custGeom>
              <a:avLst/>
              <a:gdLst/>
              <a:ahLst/>
              <a:cxnLst/>
              <a:rect l="l" t="t" r="r" b="b"/>
              <a:pathLst>
                <a:path w="8773274" h="4695710">
                  <a:moveTo>
                    <a:pt x="8372208" y="4683010"/>
                  </a:moveTo>
                  <a:cubicBezTo>
                    <a:pt x="8316328" y="4695710"/>
                    <a:pt x="8290928" y="4683010"/>
                    <a:pt x="8233778" y="4683010"/>
                  </a:cubicBezTo>
                  <a:cubicBezTo>
                    <a:pt x="8176628" y="4683010"/>
                    <a:pt x="8085569" y="4670310"/>
                    <a:pt x="8085569" y="4670310"/>
                  </a:cubicBezTo>
                  <a:lnTo>
                    <a:pt x="707771" y="4670310"/>
                  </a:lnTo>
                  <a:lnTo>
                    <a:pt x="631063" y="4657610"/>
                  </a:lnTo>
                  <a:cubicBezTo>
                    <a:pt x="631063" y="4657610"/>
                    <a:pt x="533400" y="4670310"/>
                    <a:pt x="457581" y="4657610"/>
                  </a:cubicBezTo>
                  <a:cubicBezTo>
                    <a:pt x="381762" y="4644910"/>
                    <a:pt x="296418" y="4657610"/>
                    <a:pt x="296418" y="4657610"/>
                  </a:cubicBezTo>
                  <a:cubicBezTo>
                    <a:pt x="240284" y="4657610"/>
                    <a:pt x="162814" y="4653292"/>
                    <a:pt x="119507" y="4624082"/>
                  </a:cubicBezTo>
                  <a:cubicBezTo>
                    <a:pt x="47371" y="4575441"/>
                    <a:pt x="25400" y="4505210"/>
                    <a:pt x="0" y="4399419"/>
                  </a:cubicBezTo>
                  <a:lnTo>
                    <a:pt x="0" y="4198886"/>
                  </a:lnTo>
                  <a:cubicBezTo>
                    <a:pt x="0" y="4198886"/>
                    <a:pt x="12700" y="4113923"/>
                    <a:pt x="12700" y="4055630"/>
                  </a:cubicBezTo>
                  <a:cubicBezTo>
                    <a:pt x="12700" y="3997338"/>
                    <a:pt x="0" y="3907421"/>
                    <a:pt x="0" y="390742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8254225" y="0"/>
                  </a:lnTo>
                  <a:cubicBezTo>
                    <a:pt x="8354301" y="0"/>
                    <a:pt x="8422754" y="12700"/>
                    <a:pt x="8422754" y="12700"/>
                  </a:cubicBezTo>
                  <a:cubicBezTo>
                    <a:pt x="8486889" y="12700"/>
                    <a:pt x="8575662" y="36322"/>
                    <a:pt x="8633574" y="50800"/>
                  </a:cubicBezTo>
                  <a:cubicBezTo>
                    <a:pt x="8735174" y="76200"/>
                    <a:pt x="8760574" y="254000"/>
                    <a:pt x="8760574" y="350520"/>
                  </a:cubicBezTo>
                  <a:lnTo>
                    <a:pt x="8760574" y="3816616"/>
                  </a:lnTo>
                  <a:cubicBezTo>
                    <a:pt x="8760574" y="3816616"/>
                    <a:pt x="8773274" y="4185297"/>
                    <a:pt x="8773274" y="4218317"/>
                  </a:cubicBezTo>
                  <a:cubicBezTo>
                    <a:pt x="8773274" y="4251337"/>
                    <a:pt x="8750795" y="4359287"/>
                    <a:pt x="8732888" y="4405515"/>
                  </a:cubicBezTo>
                  <a:cubicBezTo>
                    <a:pt x="8707869" y="4470158"/>
                    <a:pt x="8718029" y="4527054"/>
                    <a:pt x="8666213" y="4571250"/>
                  </a:cubicBezTo>
                  <a:cubicBezTo>
                    <a:pt x="8630145" y="4602111"/>
                    <a:pt x="8576043" y="4639449"/>
                    <a:pt x="8530831" y="4656594"/>
                  </a:cubicBezTo>
                  <a:cubicBezTo>
                    <a:pt x="8485619" y="4673739"/>
                    <a:pt x="8427834" y="4670437"/>
                    <a:pt x="8371954" y="468313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2655308" y="2041958"/>
            <a:ext cx="5463200" cy="1837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00"/>
              </a:lnSpc>
            </a:pPr>
            <a:r>
              <a:rPr lang="en-US" sz="7100" b="1" spc="-248">
                <a:solidFill>
                  <a:srgbClr val="3903B6"/>
                </a:solidFill>
                <a:latin typeface="Roca Two Bold"/>
                <a:ea typeface="Roca Two Bold"/>
                <a:cs typeface="Roca Two Bold"/>
                <a:sym typeface="Roca Two Bold"/>
              </a:rPr>
              <a:t>Policies &amp; Procedures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3149061" y="3468399"/>
            <a:ext cx="4576746" cy="214270"/>
            <a:chOff x="0" y="0"/>
            <a:chExt cx="3746500" cy="509270"/>
          </a:xfrm>
        </p:grpSpPr>
        <p:sp>
          <p:nvSpPr>
            <p:cNvPr id="9" name="Freeform 9"/>
            <p:cNvSpPr/>
            <p:nvPr/>
          </p:nvSpPr>
          <p:spPr>
            <a:xfrm>
              <a:off x="219710" y="191770"/>
              <a:ext cx="10438427" cy="125730"/>
            </a:xfrm>
            <a:custGeom>
              <a:avLst/>
              <a:gdLst/>
              <a:ahLst/>
              <a:cxnLst/>
              <a:rect l="l" t="t" r="r" b="b"/>
              <a:pathLst>
                <a:path w="10438427" h="125730">
                  <a:moveTo>
                    <a:pt x="67310" y="26670"/>
                  </a:moveTo>
                  <a:lnTo>
                    <a:pt x="435610" y="2540"/>
                  </a:lnTo>
                  <a:lnTo>
                    <a:pt x="435610" y="54610"/>
                  </a:lnTo>
                  <a:lnTo>
                    <a:pt x="435610" y="123190"/>
                  </a:lnTo>
                  <a:lnTo>
                    <a:pt x="417830" y="123190"/>
                  </a:lnTo>
                  <a:lnTo>
                    <a:pt x="377190" y="119380"/>
                  </a:lnTo>
                  <a:lnTo>
                    <a:pt x="323850" y="124460"/>
                  </a:lnTo>
                  <a:lnTo>
                    <a:pt x="269240" y="124460"/>
                  </a:lnTo>
                  <a:lnTo>
                    <a:pt x="110490" y="123190"/>
                  </a:lnTo>
                  <a:lnTo>
                    <a:pt x="87630" y="115570"/>
                  </a:lnTo>
                  <a:lnTo>
                    <a:pt x="54610" y="125730"/>
                  </a:lnTo>
                  <a:lnTo>
                    <a:pt x="0" y="121920"/>
                  </a:lnTo>
                  <a:lnTo>
                    <a:pt x="0" y="26670"/>
                  </a:lnTo>
                  <a:lnTo>
                    <a:pt x="67310" y="26670"/>
                  </a:lnTo>
                  <a:close/>
                  <a:moveTo>
                    <a:pt x="1238807" y="24130"/>
                  </a:moveTo>
                  <a:lnTo>
                    <a:pt x="1238807" y="106680"/>
                  </a:lnTo>
                  <a:lnTo>
                    <a:pt x="2354746" y="107950"/>
                  </a:lnTo>
                  <a:lnTo>
                    <a:pt x="2585629" y="107950"/>
                  </a:lnTo>
                  <a:lnTo>
                    <a:pt x="2811016" y="102870"/>
                  </a:lnTo>
                  <a:lnTo>
                    <a:pt x="3058392" y="120650"/>
                  </a:lnTo>
                  <a:lnTo>
                    <a:pt x="3058392" y="52070"/>
                  </a:lnTo>
                  <a:lnTo>
                    <a:pt x="3058392" y="25400"/>
                  </a:lnTo>
                  <a:lnTo>
                    <a:pt x="1519166" y="24130"/>
                  </a:lnTo>
                  <a:cubicBezTo>
                    <a:pt x="1513668" y="24130"/>
                    <a:pt x="1238807" y="24130"/>
                    <a:pt x="1238807" y="24130"/>
                  </a:cubicBezTo>
                  <a:close/>
                  <a:moveTo>
                    <a:pt x="8835987" y="11430"/>
                  </a:moveTo>
                  <a:lnTo>
                    <a:pt x="8742534" y="3810"/>
                  </a:lnTo>
                  <a:lnTo>
                    <a:pt x="8093860" y="2540"/>
                  </a:lnTo>
                  <a:lnTo>
                    <a:pt x="7868473" y="2540"/>
                  </a:lnTo>
                  <a:lnTo>
                    <a:pt x="7648583" y="7620"/>
                  </a:lnTo>
                  <a:lnTo>
                    <a:pt x="7478170" y="2540"/>
                  </a:lnTo>
                  <a:lnTo>
                    <a:pt x="7401208" y="2540"/>
                  </a:lnTo>
                  <a:lnTo>
                    <a:pt x="7401208" y="71120"/>
                  </a:lnTo>
                  <a:lnTo>
                    <a:pt x="7401208" y="123190"/>
                  </a:lnTo>
                  <a:lnTo>
                    <a:pt x="8907450" y="99060"/>
                  </a:lnTo>
                  <a:lnTo>
                    <a:pt x="9182312" y="99060"/>
                  </a:lnTo>
                  <a:lnTo>
                    <a:pt x="9182312" y="3810"/>
                  </a:lnTo>
                  <a:lnTo>
                    <a:pt x="8962423" y="0"/>
                  </a:lnTo>
                  <a:lnTo>
                    <a:pt x="8835987" y="11430"/>
                  </a:lnTo>
                  <a:close/>
                  <a:moveTo>
                    <a:pt x="5741043" y="26670"/>
                  </a:moveTo>
                  <a:lnTo>
                    <a:pt x="4823005" y="17780"/>
                  </a:lnTo>
                  <a:lnTo>
                    <a:pt x="4614110" y="22860"/>
                  </a:lnTo>
                  <a:lnTo>
                    <a:pt x="4383226" y="73660"/>
                  </a:lnTo>
                  <a:lnTo>
                    <a:pt x="4383226" y="100330"/>
                  </a:lnTo>
                  <a:lnTo>
                    <a:pt x="5812507" y="101600"/>
                  </a:lnTo>
                  <a:lnTo>
                    <a:pt x="6070877" y="101600"/>
                  </a:lnTo>
                  <a:lnTo>
                    <a:pt x="6070877" y="19050"/>
                  </a:lnTo>
                  <a:lnTo>
                    <a:pt x="5861982" y="15240"/>
                  </a:lnTo>
                  <a:lnTo>
                    <a:pt x="5741043" y="26670"/>
                  </a:lnTo>
                  <a:close/>
                  <a:moveTo>
                    <a:pt x="10082827" y="0"/>
                  </a:moveTo>
                  <a:lnTo>
                    <a:pt x="10018057" y="0"/>
                  </a:lnTo>
                  <a:lnTo>
                    <a:pt x="10018057" y="82550"/>
                  </a:lnTo>
                  <a:lnTo>
                    <a:pt x="10070127" y="86360"/>
                  </a:lnTo>
                  <a:lnTo>
                    <a:pt x="10099337" y="74930"/>
                  </a:lnTo>
                  <a:lnTo>
                    <a:pt x="10122197" y="82550"/>
                  </a:lnTo>
                  <a:lnTo>
                    <a:pt x="10275866" y="83820"/>
                  </a:lnTo>
                  <a:lnTo>
                    <a:pt x="10329207" y="83820"/>
                  </a:lnTo>
                  <a:lnTo>
                    <a:pt x="10381277" y="78740"/>
                  </a:lnTo>
                  <a:lnTo>
                    <a:pt x="10421916" y="71120"/>
                  </a:lnTo>
                  <a:lnTo>
                    <a:pt x="10438427" y="71120"/>
                  </a:lnTo>
                  <a:lnTo>
                    <a:pt x="10438427" y="27940"/>
                  </a:lnTo>
                  <a:lnTo>
                    <a:pt x="10438427" y="0"/>
                  </a:lnTo>
                  <a:lnTo>
                    <a:pt x="10082827" y="0"/>
                  </a:lnTo>
                  <a:close/>
                </a:path>
              </a:pathLst>
            </a:custGeom>
            <a:solidFill>
              <a:srgbClr val="FFA5F0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3749944" y="659703"/>
            <a:ext cx="3409935" cy="1755816"/>
            <a:chOff x="0" y="0"/>
            <a:chExt cx="4546579" cy="2341088"/>
          </a:xfrm>
        </p:grpSpPr>
        <p:sp>
          <p:nvSpPr>
            <p:cNvPr id="11" name="Freeform 11"/>
            <p:cNvSpPr/>
            <p:nvPr/>
          </p:nvSpPr>
          <p:spPr>
            <a:xfrm rot="301328">
              <a:off x="77544" y="188447"/>
              <a:ext cx="4391492" cy="1964195"/>
            </a:xfrm>
            <a:custGeom>
              <a:avLst/>
              <a:gdLst/>
              <a:ahLst/>
              <a:cxnLst/>
              <a:rect l="l" t="t" r="r" b="b"/>
              <a:pathLst>
                <a:path w="4391492" h="1964195">
                  <a:moveTo>
                    <a:pt x="0" y="0"/>
                  </a:moveTo>
                  <a:lnTo>
                    <a:pt x="4391492" y="0"/>
                  </a:lnTo>
                  <a:lnTo>
                    <a:pt x="4391492" y="1964194"/>
                  </a:lnTo>
                  <a:lnTo>
                    <a:pt x="0" y="19641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-2211029">
              <a:off x="515908" y="600193"/>
              <a:ext cx="920748" cy="709813"/>
            </a:xfrm>
            <a:custGeom>
              <a:avLst/>
              <a:gdLst/>
              <a:ahLst/>
              <a:cxnLst/>
              <a:rect l="l" t="t" r="r" b="b"/>
              <a:pathLst>
                <a:path w="920748" h="709813">
                  <a:moveTo>
                    <a:pt x="0" y="0"/>
                  </a:moveTo>
                  <a:lnTo>
                    <a:pt x="920749" y="0"/>
                  </a:lnTo>
                  <a:lnTo>
                    <a:pt x="920749" y="709814"/>
                  </a:lnTo>
                  <a:lnTo>
                    <a:pt x="0" y="709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 rot="397350">
              <a:off x="1504504" y="753961"/>
              <a:ext cx="2626983" cy="9311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50"/>
                </a:lnSpc>
              </a:pPr>
              <a:r>
                <a:rPr lang="en-US" sz="2650" dirty="0">
                  <a:latin typeface="Sniglet"/>
                  <a:ea typeface="Sniglet"/>
                  <a:cs typeface="Sniglet"/>
                  <a:sym typeface="Sniglet"/>
                  <a:hlinkClick r:id="rId10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Back to Game Board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87991" y="543055"/>
            <a:ext cx="3355556" cy="1872464"/>
            <a:chOff x="0" y="0"/>
            <a:chExt cx="4474074" cy="2496619"/>
          </a:xfrm>
        </p:grpSpPr>
        <p:sp>
          <p:nvSpPr>
            <p:cNvPr id="15" name="Freeform 15"/>
            <p:cNvSpPr/>
            <p:nvPr/>
          </p:nvSpPr>
          <p:spPr>
            <a:xfrm rot="10296291" flipH="1">
              <a:off x="115791" y="299534"/>
              <a:ext cx="4242493" cy="1897551"/>
            </a:xfrm>
            <a:custGeom>
              <a:avLst/>
              <a:gdLst/>
              <a:ahLst/>
              <a:cxnLst/>
              <a:rect l="l" t="t" r="r" b="b"/>
              <a:pathLst>
                <a:path w="4242493" h="1897551">
                  <a:moveTo>
                    <a:pt x="4242493" y="0"/>
                  </a:moveTo>
                  <a:lnTo>
                    <a:pt x="0" y="0"/>
                  </a:lnTo>
                  <a:lnTo>
                    <a:pt x="0" y="1897551"/>
                  </a:lnTo>
                  <a:lnTo>
                    <a:pt x="4242493" y="1897551"/>
                  </a:lnTo>
                  <a:lnTo>
                    <a:pt x="4242493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 rot="-421480">
              <a:off x="1002343" y="906449"/>
              <a:ext cx="2490407" cy="1196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07"/>
                </a:lnSpc>
              </a:pPr>
              <a:r>
                <a:rPr lang="en-US" sz="7649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500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2048847" y="4113678"/>
            <a:ext cx="6676122" cy="3513309"/>
          </a:xfrm>
          <a:custGeom>
            <a:avLst/>
            <a:gdLst/>
            <a:ahLst/>
            <a:cxnLst/>
            <a:rect l="l" t="t" r="r" b="b"/>
            <a:pathLst>
              <a:path w="6676122" h="3513309">
                <a:moveTo>
                  <a:pt x="0" y="0"/>
                </a:moveTo>
                <a:lnTo>
                  <a:pt x="6676122" y="0"/>
                </a:lnTo>
                <a:lnTo>
                  <a:pt x="6676122" y="3513309"/>
                </a:lnTo>
                <a:lnTo>
                  <a:pt x="0" y="351330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9561976" y="2262100"/>
            <a:ext cx="5892935" cy="5762800"/>
          </a:xfrm>
          <a:custGeom>
            <a:avLst/>
            <a:gdLst/>
            <a:ahLst/>
            <a:cxnLst/>
            <a:rect l="l" t="t" r="r" b="b"/>
            <a:pathLst>
              <a:path w="5892935" h="5762800">
                <a:moveTo>
                  <a:pt x="0" y="0"/>
                </a:moveTo>
                <a:lnTo>
                  <a:pt x="5892935" y="0"/>
                </a:lnTo>
                <a:lnTo>
                  <a:pt x="5892935" y="5762800"/>
                </a:lnTo>
                <a:lnTo>
                  <a:pt x="0" y="5762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6728887" y="4237503"/>
            <a:ext cx="11559113" cy="2389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26"/>
              </a:lnSpc>
            </a:pPr>
            <a:r>
              <a:rPr lang="en-US" sz="6226" b="1" spc="-217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Name 3 examples </a:t>
            </a:r>
          </a:p>
          <a:p>
            <a:pPr algn="ctr">
              <a:lnSpc>
                <a:spcPts val="6226"/>
              </a:lnSpc>
              <a:spcBef>
                <a:spcPct val="0"/>
              </a:spcBef>
            </a:pPr>
            <a:r>
              <a:rPr lang="en-US" sz="6226" b="1" spc="-217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of preventative risk management.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20996">
            <a:off x="11024058" y="4541624"/>
            <a:ext cx="16109668" cy="14469411"/>
          </a:xfrm>
          <a:custGeom>
            <a:avLst/>
            <a:gdLst/>
            <a:ahLst/>
            <a:cxnLst/>
            <a:rect l="l" t="t" r="r" b="b"/>
            <a:pathLst>
              <a:path w="16109668" h="14469411">
                <a:moveTo>
                  <a:pt x="0" y="0"/>
                </a:moveTo>
                <a:lnTo>
                  <a:pt x="16109668" y="0"/>
                </a:lnTo>
                <a:lnTo>
                  <a:pt x="16109668" y="14469410"/>
                </a:lnTo>
                <a:lnTo>
                  <a:pt x="0" y="14469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3204854">
            <a:off x="441664" y="620054"/>
            <a:ext cx="13660463" cy="5013697"/>
          </a:xfrm>
          <a:custGeom>
            <a:avLst/>
            <a:gdLst/>
            <a:ahLst/>
            <a:cxnLst/>
            <a:rect l="l" t="t" r="r" b="b"/>
            <a:pathLst>
              <a:path w="13660463" h="5013697">
                <a:moveTo>
                  <a:pt x="0" y="0"/>
                </a:moveTo>
                <a:lnTo>
                  <a:pt x="13660463" y="0"/>
                </a:lnTo>
                <a:lnTo>
                  <a:pt x="13660463" y="5013697"/>
                </a:lnTo>
                <a:lnTo>
                  <a:pt x="0" y="50136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929" t="-188597"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-6240371" y="1028700"/>
            <a:ext cx="12480743" cy="5378066"/>
          </a:xfrm>
          <a:custGeom>
            <a:avLst/>
            <a:gdLst/>
            <a:ahLst/>
            <a:cxnLst/>
            <a:rect l="l" t="t" r="r" b="b"/>
            <a:pathLst>
              <a:path w="12480743" h="5378066">
                <a:moveTo>
                  <a:pt x="0" y="0"/>
                </a:moveTo>
                <a:lnTo>
                  <a:pt x="12480742" y="0"/>
                </a:lnTo>
                <a:lnTo>
                  <a:pt x="12480742" y="5378066"/>
                </a:lnTo>
                <a:lnTo>
                  <a:pt x="0" y="53780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606735" y="1152354"/>
            <a:ext cx="14936224" cy="7982293"/>
            <a:chOff x="0" y="0"/>
            <a:chExt cx="8773401" cy="4688725"/>
          </a:xfrm>
        </p:grpSpPr>
        <p:sp>
          <p:nvSpPr>
            <p:cNvPr id="6" name="Freeform 6"/>
            <p:cNvSpPr/>
            <p:nvPr/>
          </p:nvSpPr>
          <p:spPr>
            <a:xfrm>
              <a:off x="-127" y="127"/>
              <a:ext cx="8773274" cy="4695710"/>
            </a:xfrm>
            <a:custGeom>
              <a:avLst/>
              <a:gdLst/>
              <a:ahLst/>
              <a:cxnLst/>
              <a:rect l="l" t="t" r="r" b="b"/>
              <a:pathLst>
                <a:path w="8773274" h="4695710">
                  <a:moveTo>
                    <a:pt x="8372208" y="4683010"/>
                  </a:moveTo>
                  <a:cubicBezTo>
                    <a:pt x="8316328" y="4695710"/>
                    <a:pt x="8290928" y="4683010"/>
                    <a:pt x="8233778" y="4683010"/>
                  </a:cubicBezTo>
                  <a:cubicBezTo>
                    <a:pt x="8176628" y="4683010"/>
                    <a:pt x="8085569" y="4670310"/>
                    <a:pt x="8085569" y="4670310"/>
                  </a:cubicBezTo>
                  <a:lnTo>
                    <a:pt x="707771" y="4670310"/>
                  </a:lnTo>
                  <a:lnTo>
                    <a:pt x="631063" y="4657610"/>
                  </a:lnTo>
                  <a:cubicBezTo>
                    <a:pt x="631063" y="4657610"/>
                    <a:pt x="533400" y="4670310"/>
                    <a:pt x="457581" y="4657610"/>
                  </a:cubicBezTo>
                  <a:cubicBezTo>
                    <a:pt x="381762" y="4644910"/>
                    <a:pt x="296418" y="4657610"/>
                    <a:pt x="296418" y="4657610"/>
                  </a:cubicBezTo>
                  <a:cubicBezTo>
                    <a:pt x="240284" y="4657610"/>
                    <a:pt x="162814" y="4653292"/>
                    <a:pt x="119507" y="4624082"/>
                  </a:cubicBezTo>
                  <a:cubicBezTo>
                    <a:pt x="47371" y="4575441"/>
                    <a:pt x="25400" y="4505210"/>
                    <a:pt x="0" y="4399419"/>
                  </a:cubicBezTo>
                  <a:lnTo>
                    <a:pt x="0" y="4198886"/>
                  </a:lnTo>
                  <a:cubicBezTo>
                    <a:pt x="0" y="4198886"/>
                    <a:pt x="12700" y="4113923"/>
                    <a:pt x="12700" y="4055630"/>
                  </a:cubicBezTo>
                  <a:cubicBezTo>
                    <a:pt x="12700" y="3997338"/>
                    <a:pt x="0" y="3907421"/>
                    <a:pt x="0" y="390742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8254225" y="0"/>
                  </a:lnTo>
                  <a:cubicBezTo>
                    <a:pt x="8354301" y="0"/>
                    <a:pt x="8422754" y="12700"/>
                    <a:pt x="8422754" y="12700"/>
                  </a:cubicBezTo>
                  <a:cubicBezTo>
                    <a:pt x="8486889" y="12700"/>
                    <a:pt x="8575662" y="36322"/>
                    <a:pt x="8633574" y="50800"/>
                  </a:cubicBezTo>
                  <a:cubicBezTo>
                    <a:pt x="8735174" y="76200"/>
                    <a:pt x="8760574" y="254000"/>
                    <a:pt x="8760574" y="350520"/>
                  </a:cubicBezTo>
                  <a:lnTo>
                    <a:pt x="8760574" y="3816616"/>
                  </a:lnTo>
                  <a:cubicBezTo>
                    <a:pt x="8760574" y="3816616"/>
                    <a:pt x="8773274" y="4185297"/>
                    <a:pt x="8773274" y="4218317"/>
                  </a:cubicBezTo>
                  <a:cubicBezTo>
                    <a:pt x="8773274" y="4251337"/>
                    <a:pt x="8750795" y="4359287"/>
                    <a:pt x="8732888" y="4405515"/>
                  </a:cubicBezTo>
                  <a:cubicBezTo>
                    <a:pt x="8707869" y="4470158"/>
                    <a:pt x="8718029" y="4527054"/>
                    <a:pt x="8666213" y="4571250"/>
                  </a:cubicBezTo>
                  <a:cubicBezTo>
                    <a:pt x="8630145" y="4602111"/>
                    <a:pt x="8576043" y="4639449"/>
                    <a:pt x="8530831" y="4656594"/>
                  </a:cubicBezTo>
                  <a:cubicBezTo>
                    <a:pt x="8485619" y="4673739"/>
                    <a:pt x="8427834" y="4670437"/>
                    <a:pt x="8371954" y="468313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2655308" y="2041958"/>
            <a:ext cx="5463200" cy="1837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00"/>
              </a:lnSpc>
            </a:pPr>
            <a:r>
              <a:rPr lang="en-US" sz="7100" b="1" spc="-248">
                <a:solidFill>
                  <a:srgbClr val="3903B6"/>
                </a:solidFill>
                <a:latin typeface="Roca Two Bold"/>
                <a:ea typeface="Roca Two Bold"/>
                <a:cs typeface="Roca Two Bold"/>
                <a:sym typeface="Roca Two Bold"/>
              </a:rPr>
              <a:t>Making A Friend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3188254" y="3926292"/>
            <a:ext cx="4498361" cy="44983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9584" y="0"/>
                  </a:moveTo>
                  <a:lnTo>
                    <a:pt x="773216" y="0"/>
                  </a:lnTo>
                  <a:cubicBezTo>
                    <a:pt x="795078" y="0"/>
                    <a:pt x="812800" y="17722"/>
                    <a:pt x="812800" y="39584"/>
                  </a:cubicBezTo>
                  <a:lnTo>
                    <a:pt x="812800" y="773216"/>
                  </a:lnTo>
                  <a:cubicBezTo>
                    <a:pt x="812800" y="795078"/>
                    <a:pt x="795078" y="812800"/>
                    <a:pt x="773216" y="812800"/>
                  </a:cubicBezTo>
                  <a:lnTo>
                    <a:pt x="39584" y="812800"/>
                  </a:lnTo>
                  <a:cubicBezTo>
                    <a:pt x="17722" y="812800"/>
                    <a:pt x="0" y="795078"/>
                    <a:pt x="0" y="773216"/>
                  </a:cubicBezTo>
                  <a:lnTo>
                    <a:pt x="0" y="39584"/>
                  </a:lnTo>
                  <a:cubicBezTo>
                    <a:pt x="0" y="17722"/>
                    <a:pt x="17722" y="0"/>
                    <a:pt x="39584" y="0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3149061" y="3468399"/>
            <a:ext cx="4576746" cy="214270"/>
            <a:chOff x="0" y="0"/>
            <a:chExt cx="3746500" cy="509270"/>
          </a:xfrm>
        </p:grpSpPr>
        <p:sp>
          <p:nvSpPr>
            <p:cNvPr id="11" name="Freeform 11"/>
            <p:cNvSpPr/>
            <p:nvPr/>
          </p:nvSpPr>
          <p:spPr>
            <a:xfrm>
              <a:off x="219710" y="191770"/>
              <a:ext cx="10438427" cy="125730"/>
            </a:xfrm>
            <a:custGeom>
              <a:avLst/>
              <a:gdLst/>
              <a:ahLst/>
              <a:cxnLst/>
              <a:rect l="l" t="t" r="r" b="b"/>
              <a:pathLst>
                <a:path w="10438427" h="125730">
                  <a:moveTo>
                    <a:pt x="67310" y="26670"/>
                  </a:moveTo>
                  <a:lnTo>
                    <a:pt x="435610" y="2540"/>
                  </a:lnTo>
                  <a:lnTo>
                    <a:pt x="435610" y="54610"/>
                  </a:lnTo>
                  <a:lnTo>
                    <a:pt x="435610" y="123190"/>
                  </a:lnTo>
                  <a:lnTo>
                    <a:pt x="417830" y="123190"/>
                  </a:lnTo>
                  <a:lnTo>
                    <a:pt x="377190" y="119380"/>
                  </a:lnTo>
                  <a:lnTo>
                    <a:pt x="323850" y="124460"/>
                  </a:lnTo>
                  <a:lnTo>
                    <a:pt x="269240" y="124460"/>
                  </a:lnTo>
                  <a:lnTo>
                    <a:pt x="110490" y="123190"/>
                  </a:lnTo>
                  <a:lnTo>
                    <a:pt x="87630" y="115570"/>
                  </a:lnTo>
                  <a:lnTo>
                    <a:pt x="54610" y="125730"/>
                  </a:lnTo>
                  <a:lnTo>
                    <a:pt x="0" y="121920"/>
                  </a:lnTo>
                  <a:lnTo>
                    <a:pt x="0" y="26670"/>
                  </a:lnTo>
                  <a:lnTo>
                    <a:pt x="67310" y="26670"/>
                  </a:lnTo>
                  <a:close/>
                  <a:moveTo>
                    <a:pt x="1238807" y="24130"/>
                  </a:moveTo>
                  <a:lnTo>
                    <a:pt x="1238807" y="106680"/>
                  </a:lnTo>
                  <a:lnTo>
                    <a:pt x="2354746" y="107950"/>
                  </a:lnTo>
                  <a:lnTo>
                    <a:pt x="2585629" y="107950"/>
                  </a:lnTo>
                  <a:lnTo>
                    <a:pt x="2811016" y="102870"/>
                  </a:lnTo>
                  <a:lnTo>
                    <a:pt x="3058392" y="120650"/>
                  </a:lnTo>
                  <a:lnTo>
                    <a:pt x="3058392" y="52070"/>
                  </a:lnTo>
                  <a:lnTo>
                    <a:pt x="3058392" y="25400"/>
                  </a:lnTo>
                  <a:lnTo>
                    <a:pt x="1519166" y="24130"/>
                  </a:lnTo>
                  <a:cubicBezTo>
                    <a:pt x="1513668" y="24130"/>
                    <a:pt x="1238807" y="24130"/>
                    <a:pt x="1238807" y="24130"/>
                  </a:cubicBezTo>
                  <a:close/>
                  <a:moveTo>
                    <a:pt x="8835987" y="11430"/>
                  </a:moveTo>
                  <a:lnTo>
                    <a:pt x="8742534" y="3810"/>
                  </a:lnTo>
                  <a:lnTo>
                    <a:pt x="8093860" y="2540"/>
                  </a:lnTo>
                  <a:lnTo>
                    <a:pt x="7868473" y="2540"/>
                  </a:lnTo>
                  <a:lnTo>
                    <a:pt x="7648583" y="7620"/>
                  </a:lnTo>
                  <a:lnTo>
                    <a:pt x="7478170" y="2540"/>
                  </a:lnTo>
                  <a:lnTo>
                    <a:pt x="7401208" y="2540"/>
                  </a:lnTo>
                  <a:lnTo>
                    <a:pt x="7401208" y="71120"/>
                  </a:lnTo>
                  <a:lnTo>
                    <a:pt x="7401208" y="123190"/>
                  </a:lnTo>
                  <a:lnTo>
                    <a:pt x="8907450" y="99060"/>
                  </a:lnTo>
                  <a:lnTo>
                    <a:pt x="9182312" y="99060"/>
                  </a:lnTo>
                  <a:lnTo>
                    <a:pt x="9182312" y="3810"/>
                  </a:lnTo>
                  <a:lnTo>
                    <a:pt x="8962423" y="0"/>
                  </a:lnTo>
                  <a:lnTo>
                    <a:pt x="8835987" y="11430"/>
                  </a:lnTo>
                  <a:close/>
                  <a:moveTo>
                    <a:pt x="5741043" y="26670"/>
                  </a:moveTo>
                  <a:lnTo>
                    <a:pt x="4823005" y="17780"/>
                  </a:lnTo>
                  <a:lnTo>
                    <a:pt x="4614110" y="22860"/>
                  </a:lnTo>
                  <a:lnTo>
                    <a:pt x="4383226" y="73660"/>
                  </a:lnTo>
                  <a:lnTo>
                    <a:pt x="4383226" y="100330"/>
                  </a:lnTo>
                  <a:lnTo>
                    <a:pt x="5812507" y="101600"/>
                  </a:lnTo>
                  <a:lnTo>
                    <a:pt x="6070877" y="101600"/>
                  </a:lnTo>
                  <a:lnTo>
                    <a:pt x="6070877" y="19050"/>
                  </a:lnTo>
                  <a:lnTo>
                    <a:pt x="5861982" y="15240"/>
                  </a:lnTo>
                  <a:lnTo>
                    <a:pt x="5741043" y="26670"/>
                  </a:lnTo>
                  <a:close/>
                  <a:moveTo>
                    <a:pt x="10082827" y="0"/>
                  </a:moveTo>
                  <a:lnTo>
                    <a:pt x="10018057" y="0"/>
                  </a:lnTo>
                  <a:lnTo>
                    <a:pt x="10018057" y="82550"/>
                  </a:lnTo>
                  <a:lnTo>
                    <a:pt x="10070127" y="86360"/>
                  </a:lnTo>
                  <a:lnTo>
                    <a:pt x="10099337" y="74930"/>
                  </a:lnTo>
                  <a:lnTo>
                    <a:pt x="10122197" y="82550"/>
                  </a:lnTo>
                  <a:lnTo>
                    <a:pt x="10275866" y="83820"/>
                  </a:lnTo>
                  <a:lnTo>
                    <a:pt x="10329207" y="83820"/>
                  </a:lnTo>
                  <a:lnTo>
                    <a:pt x="10381277" y="78740"/>
                  </a:lnTo>
                  <a:lnTo>
                    <a:pt x="10421916" y="71120"/>
                  </a:lnTo>
                  <a:lnTo>
                    <a:pt x="10438427" y="71120"/>
                  </a:lnTo>
                  <a:lnTo>
                    <a:pt x="10438427" y="27940"/>
                  </a:lnTo>
                  <a:lnTo>
                    <a:pt x="10438427" y="0"/>
                  </a:lnTo>
                  <a:lnTo>
                    <a:pt x="10082827" y="0"/>
                  </a:lnTo>
                  <a:close/>
                </a:path>
              </a:pathLst>
            </a:custGeom>
            <a:solidFill>
              <a:srgbClr val="FFA5F0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3749944" y="659703"/>
            <a:ext cx="3409935" cy="1755816"/>
            <a:chOff x="0" y="0"/>
            <a:chExt cx="4546579" cy="2341088"/>
          </a:xfrm>
        </p:grpSpPr>
        <p:sp>
          <p:nvSpPr>
            <p:cNvPr id="13" name="Freeform 13"/>
            <p:cNvSpPr/>
            <p:nvPr/>
          </p:nvSpPr>
          <p:spPr>
            <a:xfrm rot="301328">
              <a:off x="77544" y="188447"/>
              <a:ext cx="4391492" cy="1964195"/>
            </a:xfrm>
            <a:custGeom>
              <a:avLst/>
              <a:gdLst/>
              <a:ahLst/>
              <a:cxnLst/>
              <a:rect l="l" t="t" r="r" b="b"/>
              <a:pathLst>
                <a:path w="4391492" h="1964195">
                  <a:moveTo>
                    <a:pt x="0" y="0"/>
                  </a:moveTo>
                  <a:lnTo>
                    <a:pt x="4391492" y="0"/>
                  </a:lnTo>
                  <a:lnTo>
                    <a:pt x="4391492" y="1964194"/>
                  </a:lnTo>
                  <a:lnTo>
                    <a:pt x="0" y="19641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 rot="-2211029">
              <a:off x="515908" y="600193"/>
              <a:ext cx="920748" cy="709813"/>
            </a:xfrm>
            <a:custGeom>
              <a:avLst/>
              <a:gdLst/>
              <a:ahLst/>
              <a:cxnLst/>
              <a:rect l="l" t="t" r="r" b="b"/>
              <a:pathLst>
                <a:path w="920748" h="709813">
                  <a:moveTo>
                    <a:pt x="0" y="0"/>
                  </a:moveTo>
                  <a:lnTo>
                    <a:pt x="920749" y="0"/>
                  </a:lnTo>
                  <a:lnTo>
                    <a:pt x="920749" y="709814"/>
                  </a:lnTo>
                  <a:lnTo>
                    <a:pt x="0" y="709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TextBox 15"/>
            <p:cNvSpPr txBox="1"/>
            <p:nvPr/>
          </p:nvSpPr>
          <p:spPr>
            <a:xfrm rot="397350">
              <a:off x="1504504" y="753961"/>
              <a:ext cx="2626983" cy="9311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50"/>
                </a:lnSpc>
              </a:pPr>
              <a:r>
                <a:rPr lang="en-US" sz="2650" dirty="0">
                  <a:latin typeface="Sniglet"/>
                  <a:ea typeface="Sniglet"/>
                  <a:cs typeface="Sniglet"/>
                  <a:sym typeface="Sniglet"/>
                  <a:hlinkClick r:id="rId11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Back to Game Board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187991" y="543055"/>
            <a:ext cx="3355556" cy="1872464"/>
            <a:chOff x="0" y="0"/>
            <a:chExt cx="4474074" cy="2496619"/>
          </a:xfrm>
        </p:grpSpPr>
        <p:sp>
          <p:nvSpPr>
            <p:cNvPr id="17" name="Freeform 17"/>
            <p:cNvSpPr/>
            <p:nvPr/>
          </p:nvSpPr>
          <p:spPr>
            <a:xfrm rot="10296291" flipH="1">
              <a:off x="115791" y="299534"/>
              <a:ext cx="4242493" cy="1897551"/>
            </a:xfrm>
            <a:custGeom>
              <a:avLst/>
              <a:gdLst/>
              <a:ahLst/>
              <a:cxnLst/>
              <a:rect l="l" t="t" r="r" b="b"/>
              <a:pathLst>
                <a:path w="4242493" h="1897551">
                  <a:moveTo>
                    <a:pt x="4242493" y="0"/>
                  </a:moveTo>
                  <a:lnTo>
                    <a:pt x="0" y="0"/>
                  </a:lnTo>
                  <a:lnTo>
                    <a:pt x="0" y="1897551"/>
                  </a:lnTo>
                  <a:lnTo>
                    <a:pt x="4242493" y="1897551"/>
                  </a:lnTo>
                  <a:lnTo>
                    <a:pt x="4242493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 rot="-421480">
              <a:off x="1002343" y="906449"/>
              <a:ext cx="2490407" cy="1196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07"/>
                </a:lnSpc>
              </a:pPr>
              <a:r>
                <a:rPr lang="en-US" sz="7649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100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8488069" y="2371007"/>
            <a:ext cx="7392816" cy="6330098"/>
          </a:xfrm>
          <a:custGeom>
            <a:avLst/>
            <a:gdLst/>
            <a:ahLst/>
            <a:cxnLst/>
            <a:rect l="l" t="t" r="r" b="b"/>
            <a:pathLst>
              <a:path w="7392816" h="6330098">
                <a:moveTo>
                  <a:pt x="0" y="0"/>
                </a:moveTo>
                <a:lnTo>
                  <a:pt x="7392816" y="0"/>
                </a:lnTo>
                <a:lnTo>
                  <a:pt x="7392816" y="6330099"/>
                </a:lnTo>
                <a:lnTo>
                  <a:pt x="0" y="633009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7857619" y="4094851"/>
            <a:ext cx="8023266" cy="2389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26"/>
              </a:lnSpc>
            </a:pPr>
            <a:r>
              <a:rPr lang="en-US" sz="6226" b="1" spc="-217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Name all requirements</a:t>
            </a:r>
          </a:p>
          <a:p>
            <a:pPr algn="ctr">
              <a:lnSpc>
                <a:spcPts val="6226"/>
              </a:lnSpc>
            </a:pPr>
            <a:r>
              <a:rPr lang="en-US" sz="6226" b="1" spc="-217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we must meet</a:t>
            </a:r>
          </a:p>
          <a:p>
            <a:pPr algn="ctr">
              <a:lnSpc>
                <a:spcPts val="6226"/>
              </a:lnSpc>
              <a:spcBef>
                <a:spcPct val="0"/>
              </a:spcBef>
            </a:pPr>
            <a:r>
              <a:rPr lang="en-US" sz="6226" b="1" spc="-217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to hit the Summit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20996">
            <a:off x="11024058" y="4541624"/>
            <a:ext cx="16109668" cy="14469411"/>
          </a:xfrm>
          <a:custGeom>
            <a:avLst/>
            <a:gdLst/>
            <a:ahLst/>
            <a:cxnLst/>
            <a:rect l="l" t="t" r="r" b="b"/>
            <a:pathLst>
              <a:path w="16109668" h="14469411">
                <a:moveTo>
                  <a:pt x="0" y="0"/>
                </a:moveTo>
                <a:lnTo>
                  <a:pt x="16109668" y="0"/>
                </a:lnTo>
                <a:lnTo>
                  <a:pt x="16109668" y="14469410"/>
                </a:lnTo>
                <a:lnTo>
                  <a:pt x="0" y="14469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3204854">
            <a:off x="441664" y="620054"/>
            <a:ext cx="13660463" cy="5013697"/>
          </a:xfrm>
          <a:custGeom>
            <a:avLst/>
            <a:gdLst/>
            <a:ahLst/>
            <a:cxnLst/>
            <a:rect l="l" t="t" r="r" b="b"/>
            <a:pathLst>
              <a:path w="13660463" h="5013697">
                <a:moveTo>
                  <a:pt x="0" y="0"/>
                </a:moveTo>
                <a:lnTo>
                  <a:pt x="13660463" y="0"/>
                </a:lnTo>
                <a:lnTo>
                  <a:pt x="13660463" y="5013697"/>
                </a:lnTo>
                <a:lnTo>
                  <a:pt x="0" y="50136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929" t="-188597"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-6240371" y="1028700"/>
            <a:ext cx="12480743" cy="5378066"/>
          </a:xfrm>
          <a:custGeom>
            <a:avLst/>
            <a:gdLst/>
            <a:ahLst/>
            <a:cxnLst/>
            <a:rect l="l" t="t" r="r" b="b"/>
            <a:pathLst>
              <a:path w="12480743" h="5378066">
                <a:moveTo>
                  <a:pt x="0" y="0"/>
                </a:moveTo>
                <a:lnTo>
                  <a:pt x="12480742" y="0"/>
                </a:lnTo>
                <a:lnTo>
                  <a:pt x="12480742" y="5378066"/>
                </a:lnTo>
                <a:lnTo>
                  <a:pt x="0" y="53780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606735" y="1152354"/>
            <a:ext cx="14936224" cy="7982293"/>
            <a:chOff x="0" y="0"/>
            <a:chExt cx="8773401" cy="4688725"/>
          </a:xfrm>
        </p:grpSpPr>
        <p:sp>
          <p:nvSpPr>
            <p:cNvPr id="6" name="Freeform 6"/>
            <p:cNvSpPr/>
            <p:nvPr/>
          </p:nvSpPr>
          <p:spPr>
            <a:xfrm>
              <a:off x="-127" y="127"/>
              <a:ext cx="8773274" cy="4695710"/>
            </a:xfrm>
            <a:custGeom>
              <a:avLst/>
              <a:gdLst/>
              <a:ahLst/>
              <a:cxnLst/>
              <a:rect l="l" t="t" r="r" b="b"/>
              <a:pathLst>
                <a:path w="8773274" h="4695710">
                  <a:moveTo>
                    <a:pt x="8372208" y="4683010"/>
                  </a:moveTo>
                  <a:cubicBezTo>
                    <a:pt x="8316328" y="4695710"/>
                    <a:pt x="8290928" y="4683010"/>
                    <a:pt x="8233778" y="4683010"/>
                  </a:cubicBezTo>
                  <a:cubicBezTo>
                    <a:pt x="8176628" y="4683010"/>
                    <a:pt x="8085569" y="4670310"/>
                    <a:pt x="8085569" y="4670310"/>
                  </a:cubicBezTo>
                  <a:lnTo>
                    <a:pt x="707771" y="4670310"/>
                  </a:lnTo>
                  <a:lnTo>
                    <a:pt x="631063" y="4657610"/>
                  </a:lnTo>
                  <a:cubicBezTo>
                    <a:pt x="631063" y="4657610"/>
                    <a:pt x="533400" y="4670310"/>
                    <a:pt x="457581" y="4657610"/>
                  </a:cubicBezTo>
                  <a:cubicBezTo>
                    <a:pt x="381762" y="4644910"/>
                    <a:pt x="296418" y="4657610"/>
                    <a:pt x="296418" y="4657610"/>
                  </a:cubicBezTo>
                  <a:cubicBezTo>
                    <a:pt x="240284" y="4657610"/>
                    <a:pt x="162814" y="4653292"/>
                    <a:pt x="119507" y="4624082"/>
                  </a:cubicBezTo>
                  <a:cubicBezTo>
                    <a:pt x="47371" y="4575441"/>
                    <a:pt x="25400" y="4505210"/>
                    <a:pt x="0" y="4399419"/>
                  </a:cubicBezTo>
                  <a:lnTo>
                    <a:pt x="0" y="4198886"/>
                  </a:lnTo>
                  <a:cubicBezTo>
                    <a:pt x="0" y="4198886"/>
                    <a:pt x="12700" y="4113923"/>
                    <a:pt x="12700" y="4055630"/>
                  </a:cubicBezTo>
                  <a:cubicBezTo>
                    <a:pt x="12700" y="3997338"/>
                    <a:pt x="0" y="3907421"/>
                    <a:pt x="0" y="390742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8254225" y="0"/>
                  </a:lnTo>
                  <a:cubicBezTo>
                    <a:pt x="8354301" y="0"/>
                    <a:pt x="8422754" y="12700"/>
                    <a:pt x="8422754" y="12700"/>
                  </a:cubicBezTo>
                  <a:cubicBezTo>
                    <a:pt x="8486889" y="12700"/>
                    <a:pt x="8575662" y="36322"/>
                    <a:pt x="8633574" y="50800"/>
                  </a:cubicBezTo>
                  <a:cubicBezTo>
                    <a:pt x="8735174" y="76200"/>
                    <a:pt x="8760574" y="254000"/>
                    <a:pt x="8760574" y="350520"/>
                  </a:cubicBezTo>
                  <a:lnTo>
                    <a:pt x="8760574" y="3816616"/>
                  </a:lnTo>
                  <a:cubicBezTo>
                    <a:pt x="8760574" y="3816616"/>
                    <a:pt x="8773274" y="4185297"/>
                    <a:pt x="8773274" y="4218317"/>
                  </a:cubicBezTo>
                  <a:cubicBezTo>
                    <a:pt x="8773274" y="4251337"/>
                    <a:pt x="8750795" y="4359287"/>
                    <a:pt x="8732888" y="4405515"/>
                  </a:cubicBezTo>
                  <a:cubicBezTo>
                    <a:pt x="8707869" y="4470158"/>
                    <a:pt x="8718029" y="4527054"/>
                    <a:pt x="8666213" y="4571250"/>
                  </a:cubicBezTo>
                  <a:cubicBezTo>
                    <a:pt x="8630145" y="4602111"/>
                    <a:pt x="8576043" y="4639449"/>
                    <a:pt x="8530831" y="4656594"/>
                  </a:cubicBezTo>
                  <a:cubicBezTo>
                    <a:pt x="8485619" y="4673739"/>
                    <a:pt x="8427834" y="4670437"/>
                    <a:pt x="8371954" y="468313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2655308" y="2041958"/>
            <a:ext cx="5463200" cy="1837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00"/>
              </a:lnSpc>
            </a:pPr>
            <a:r>
              <a:rPr lang="en-US" sz="7100" b="1" spc="-248">
                <a:solidFill>
                  <a:srgbClr val="3903B6"/>
                </a:solidFill>
                <a:latin typeface="Roca Two Bold"/>
                <a:ea typeface="Roca Two Bold"/>
                <a:cs typeface="Roca Two Bold"/>
                <a:sym typeface="Roca Two Bold"/>
              </a:rPr>
              <a:t>Making A Friend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3188254" y="3926292"/>
            <a:ext cx="4498361" cy="44983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9584" y="0"/>
                  </a:moveTo>
                  <a:lnTo>
                    <a:pt x="773216" y="0"/>
                  </a:lnTo>
                  <a:cubicBezTo>
                    <a:pt x="795078" y="0"/>
                    <a:pt x="812800" y="17722"/>
                    <a:pt x="812800" y="39584"/>
                  </a:cubicBezTo>
                  <a:lnTo>
                    <a:pt x="812800" y="773216"/>
                  </a:lnTo>
                  <a:cubicBezTo>
                    <a:pt x="812800" y="795078"/>
                    <a:pt x="795078" y="812800"/>
                    <a:pt x="773216" y="812800"/>
                  </a:cubicBezTo>
                  <a:lnTo>
                    <a:pt x="39584" y="812800"/>
                  </a:lnTo>
                  <a:cubicBezTo>
                    <a:pt x="17722" y="812800"/>
                    <a:pt x="0" y="795078"/>
                    <a:pt x="0" y="773216"/>
                  </a:cubicBezTo>
                  <a:lnTo>
                    <a:pt x="0" y="39584"/>
                  </a:lnTo>
                  <a:cubicBezTo>
                    <a:pt x="0" y="17722"/>
                    <a:pt x="17722" y="0"/>
                    <a:pt x="39584" y="0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3149061" y="3468399"/>
            <a:ext cx="4576746" cy="214270"/>
            <a:chOff x="0" y="0"/>
            <a:chExt cx="3746500" cy="509270"/>
          </a:xfrm>
        </p:grpSpPr>
        <p:sp>
          <p:nvSpPr>
            <p:cNvPr id="11" name="Freeform 11"/>
            <p:cNvSpPr/>
            <p:nvPr/>
          </p:nvSpPr>
          <p:spPr>
            <a:xfrm>
              <a:off x="219710" y="191770"/>
              <a:ext cx="10438427" cy="125730"/>
            </a:xfrm>
            <a:custGeom>
              <a:avLst/>
              <a:gdLst/>
              <a:ahLst/>
              <a:cxnLst/>
              <a:rect l="l" t="t" r="r" b="b"/>
              <a:pathLst>
                <a:path w="10438427" h="125730">
                  <a:moveTo>
                    <a:pt x="67310" y="26670"/>
                  </a:moveTo>
                  <a:lnTo>
                    <a:pt x="435610" y="2540"/>
                  </a:lnTo>
                  <a:lnTo>
                    <a:pt x="435610" y="54610"/>
                  </a:lnTo>
                  <a:lnTo>
                    <a:pt x="435610" y="123190"/>
                  </a:lnTo>
                  <a:lnTo>
                    <a:pt x="417830" y="123190"/>
                  </a:lnTo>
                  <a:lnTo>
                    <a:pt x="377190" y="119380"/>
                  </a:lnTo>
                  <a:lnTo>
                    <a:pt x="323850" y="124460"/>
                  </a:lnTo>
                  <a:lnTo>
                    <a:pt x="269240" y="124460"/>
                  </a:lnTo>
                  <a:lnTo>
                    <a:pt x="110490" y="123190"/>
                  </a:lnTo>
                  <a:lnTo>
                    <a:pt x="87630" y="115570"/>
                  </a:lnTo>
                  <a:lnTo>
                    <a:pt x="54610" y="125730"/>
                  </a:lnTo>
                  <a:lnTo>
                    <a:pt x="0" y="121920"/>
                  </a:lnTo>
                  <a:lnTo>
                    <a:pt x="0" y="26670"/>
                  </a:lnTo>
                  <a:lnTo>
                    <a:pt x="67310" y="26670"/>
                  </a:lnTo>
                  <a:close/>
                  <a:moveTo>
                    <a:pt x="1238807" y="24130"/>
                  </a:moveTo>
                  <a:lnTo>
                    <a:pt x="1238807" y="106680"/>
                  </a:lnTo>
                  <a:lnTo>
                    <a:pt x="2354746" y="107950"/>
                  </a:lnTo>
                  <a:lnTo>
                    <a:pt x="2585629" y="107950"/>
                  </a:lnTo>
                  <a:lnTo>
                    <a:pt x="2811016" y="102870"/>
                  </a:lnTo>
                  <a:lnTo>
                    <a:pt x="3058392" y="120650"/>
                  </a:lnTo>
                  <a:lnTo>
                    <a:pt x="3058392" y="52070"/>
                  </a:lnTo>
                  <a:lnTo>
                    <a:pt x="3058392" y="25400"/>
                  </a:lnTo>
                  <a:lnTo>
                    <a:pt x="1519166" y="24130"/>
                  </a:lnTo>
                  <a:cubicBezTo>
                    <a:pt x="1513668" y="24130"/>
                    <a:pt x="1238807" y="24130"/>
                    <a:pt x="1238807" y="24130"/>
                  </a:cubicBezTo>
                  <a:close/>
                  <a:moveTo>
                    <a:pt x="8835987" y="11430"/>
                  </a:moveTo>
                  <a:lnTo>
                    <a:pt x="8742534" y="3810"/>
                  </a:lnTo>
                  <a:lnTo>
                    <a:pt x="8093860" y="2540"/>
                  </a:lnTo>
                  <a:lnTo>
                    <a:pt x="7868473" y="2540"/>
                  </a:lnTo>
                  <a:lnTo>
                    <a:pt x="7648583" y="7620"/>
                  </a:lnTo>
                  <a:lnTo>
                    <a:pt x="7478170" y="2540"/>
                  </a:lnTo>
                  <a:lnTo>
                    <a:pt x="7401208" y="2540"/>
                  </a:lnTo>
                  <a:lnTo>
                    <a:pt x="7401208" y="71120"/>
                  </a:lnTo>
                  <a:lnTo>
                    <a:pt x="7401208" y="123190"/>
                  </a:lnTo>
                  <a:lnTo>
                    <a:pt x="8907450" y="99060"/>
                  </a:lnTo>
                  <a:lnTo>
                    <a:pt x="9182312" y="99060"/>
                  </a:lnTo>
                  <a:lnTo>
                    <a:pt x="9182312" y="3810"/>
                  </a:lnTo>
                  <a:lnTo>
                    <a:pt x="8962423" y="0"/>
                  </a:lnTo>
                  <a:lnTo>
                    <a:pt x="8835987" y="11430"/>
                  </a:lnTo>
                  <a:close/>
                  <a:moveTo>
                    <a:pt x="5741043" y="26670"/>
                  </a:moveTo>
                  <a:lnTo>
                    <a:pt x="4823005" y="17780"/>
                  </a:lnTo>
                  <a:lnTo>
                    <a:pt x="4614110" y="22860"/>
                  </a:lnTo>
                  <a:lnTo>
                    <a:pt x="4383226" y="73660"/>
                  </a:lnTo>
                  <a:lnTo>
                    <a:pt x="4383226" y="100330"/>
                  </a:lnTo>
                  <a:lnTo>
                    <a:pt x="5812507" y="101600"/>
                  </a:lnTo>
                  <a:lnTo>
                    <a:pt x="6070877" y="101600"/>
                  </a:lnTo>
                  <a:lnTo>
                    <a:pt x="6070877" y="19050"/>
                  </a:lnTo>
                  <a:lnTo>
                    <a:pt x="5861982" y="15240"/>
                  </a:lnTo>
                  <a:lnTo>
                    <a:pt x="5741043" y="26670"/>
                  </a:lnTo>
                  <a:close/>
                  <a:moveTo>
                    <a:pt x="10082827" y="0"/>
                  </a:moveTo>
                  <a:lnTo>
                    <a:pt x="10018057" y="0"/>
                  </a:lnTo>
                  <a:lnTo>
                    <a:pt x="10018057" y="82550"/>
                  </a:lnTo>
                  <a:lnTo>
                    <a:pt x="10070127" y="86360"/>
                  </a:lnTo>
                  <a:lnTo>
                    <a:pt x="10099337" y="74930"/>
                  </a:lnTo>
                  <a:lnTo>
                    <a:pt x="10122197" y="82550"/>
                  </a:lnTo>
                  <a:lnTo>
                    <a:pt x="10275866" y="83820"/>
                  </a:lnTo>
                  <a:lnTo>
                    <a:pt x="10329207" y="83820"/>
                  </a:lnTo>
                  <a:lnTo>
                    <a:pt x="10381277" y="78740"/>
                  </a:lnTo>
                  <a:lnTo>
                    <a:pt x="10421916" y="71120"/>
                  </a:lnTo>
                  <a:lnTo>
                    <a:pt x="10438427" y="71120"/>
                  </a:lnTo>
                  <a:lnTo>
                    <a:pt x="10438427" y="27940"/>
                  </a:lnTo>
                  <a:lnTo>
                    <a:pt x="10438427" y="0"/>
                  </a:lnTo>
                  <a:lnTo>
                    <a:pt x="10082827" y="0"/>
                  </a:lnTo>
                  <a:close/>
                </a:path>
              </a:pathLst>
            </a:custGeom>
            <a:solidFill>
              <a:srgbClr val="FFA5F0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3749944" y="659703"/>
            <a:ext cx="3409935" cy="1755816"/>
            <a:chOff x="0" y="0"/>
            <a:chExt cx="4546579" cy="2341088"/>
          </a:xfrm>
        </p:grpSpPr>
        <p:sp>
          <p:nvSpPr>
            <p:cNvPr id="13" name="Freeform 13"/>
            <p:cNvSpPr/>
            <p:nvPr/>
          </p:nvSpPr>
          <p:spPr>
            <a:xfrm rot="301328">
              <a:off x="77544" y="188447"/>
              <a:ext cx="4391492" cy="1964195"/>
            </a:xfrm>
            <a:custGeom>
              <a:avLst/>
              <a:gdLst/>
              <a:ahLst/>
              <a:cxnLst/>
              <a:rect l="l" t="t" r="r" b="b"/>
              <a:pathLst>
                <a:path w="4391492" h="1964195">
                  <a:moveTo>
                    <a:pt x="0" y="0"/>
                  </a:moveTo>
                  <a:lnTo>
                    <a:pt x="4391492" y="0"/>
                  </a:lnTo>
                  <a:lnTo>
                    <a:pt x="4391492" y="1964194"/>
                  </a:lnTo>
                  <a:lnTo>
                    <a:pt x="0" y="19641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 rot="-2211029">
              <a:off x="515908" y="600193"/>
              <a:ext cx="920748" cy="709813"/>
            </a:xfrm>
            <a:custGeom>
              <a:avLst/>
              <a:gdLst/>
              <a:ahLst/>
              <a:cxnLst/>
              <a:rect l="l" t="t" r="r" b="b"/>
              <a:pathLst>
                <a:path w="920748" h="709813">
                  <a:moveTo>
                    <a:pt x="0" y="0"/>
                  </a:moveTo>
                  <a:lnTo>
                    <a:pt x="920749" y="0"/>
                  </a:lnTo>
                  <a:lnTo>
                    <a:pt x="920749" y="709814"/>
                  </a:lnTo>
                  <a:lnTo>
                    <a:pt x="0" y="709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TextBox 15"/>
            <p:cNvSpPr txBox="1"/>
            <p:nvPr/>
          </p:nvSpPr>
          <p:spPr>
            <a:xfrm rot="397350">
              <a:off x="1504504" y="753961"/>
              <a:ext cx="2626983" cy="9311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50"/>
                </a:lnSpc>
              </a:pPr>
              <a:r>
                <a:rPr lang="en-US" sz="2650" dirty="0">
                  <a:latin typeface="Sniglet"/>
                  <a:ea typeface="Sniglet"/>
                  <a:cs typeface="Sniglet"/>
                  <a:sym typeface="Sniglet"/>
                  <a:hlinkClick r:id="rId11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Back to Game Board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187991" y="543055"/>
            <a:ext cx="3355556" cy="1872464"/>
            <a:chOff x="0" y="0"/>
            <a:chExt cx="4474074" cy="2496619"/>
          </a:xfrm>
        </p:grpSpPr>
        <p:sp>
          <p:nvSpPr>
            <p:cNvPr id="17" name="Freeform 17"/>
            <p:cNvSpPr/>
            <p:nvPr/>
          </p:nvSpPr>
          <p:spPr>
            <a:xfrm rot="10296291" flipH="1">
              <a:off x="115791" y="299534"/>
              <a:ext cx="4242493" cy="1897551"/>
            </a:xfrm>
            <a:custGeom>
              <a:avLst/>
              <a:gdLst/>
              <a:ahLst/>
              <a:cxnLst/>
              <a:rect l="l" t="t" r="r" b="b"/>
              <a:pathLst>
                <a:path w="4242493" h="1897551">
                  <a:moveTo>
                    <a:pt x="4242493" y="0"/>
                  </a:moveTo>
                  <a:lnTo>
                    <a:pt x="0" y="0"/>
                  </a:lnTo>
                  <a:lnTo>
                    <a:pt x="0" y="1897551"/>
                  </a:lnTo>
                  <a:lnTo>
                    <a:pt x="4242493" y="1897551"/>
                  </a:lnTo>
                  <a:lnTo>
                    <a:pt x="4242493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 rot="-421480">
              <a:off x="1002343" y="906449"/>
              <a:ext cx="2490407" cy="1196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07"/>
                </a:lnSpc>
              </a:pPr>
              <a:r>
                <a:rPr lang="en-US" sz="7649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200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8488069" y="2371007"/>
            <a:ext cx="7392816" cy="6330098"/>
          </a:xfrm>
          <a:custGeom>
            <a:avLst/>
            <a:gdLst/>
            <a:ahLst/>
            <a:cxnLst/>
            <a:rect l="l" t="t" r="r" b="b"/>
            <a:pathLst>
              <a:path w="7392816" h="6330098">
                <a:moveTo>
                  <a:pt x="0" y="0"/>
                </a:moveTo>
                <a:lnTo>
                  <a:pt x="7392816" y="0"/>
                </a:lnTo>
                <a:lnTo>
                  <a:pt x="7392816" y="6330099"/>
                </a:lnTo>
                <a:lnTo>
                  <a:pt x="0" y="633009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7466816" y="3225472"/>
            <a:ext cx="9435321" cy="474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26"/>
              </a:lnSpc>
            </a:pPr>
            <a:r>
              <a:rPr lang="en-US" sz="6226" b="1" spc="-217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List 4 examples of </a:t>
            </a:r>
          </a:p>
          <a:p>
            <a:pPr algn="ctr">
              <a:lnSpc>
                <a:spcPts val="6226"/>
              </a:lnSpc>
            </a:pPr>
            <a:r>
              <a:rPr lang="en-US" sz="6226" b="1" spc="-217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“unreasonable hospitality” </a:t>
            </a:r>
          </a:p>
          <a:p>
            <a:pPr algn="ctr">
              <a:lnSpc>
                <a:spcPts val="6226"/>
              </a:lnSpc>
            </a:pPr>
            <a:r>
              <a:rPr lang="en-US" sz="6226" b="1" spc="-217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we can utilize to make </a:t>
            </a:r>
          </a:p>
          <a:p>
            <a:pPr algn="ctr">
              <a:lnSpc>
                <a:spcPts val="6226"/>
              </a:lnSpc>
            </a:pPr>
            <a:r>
              <a:rPr lang="en-US" sz="6226" b="1" spc="-217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a friend/engage in </a:t>
            </a:r>
          </a:p>
          <a:p>
            <a:pPr algn="ctr">
              <a:lnSpc>
                <a:spcPts val="6226"/>
              </a:lnSpc>
            </a:pPr>
            <a:r>
              <a:rPr lang="en-US" sz="6226" b="1" spc="-217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our prospective or </a:t>
            </a:r>
          </a:p>
          <a:p>
            <a:pPr algn="ctr">
              <a:lnSpc>
                <a:spcPts val="6226"/>
              </a:lnSpc>
              <a:spcBef>
                <a:spcPct val="0"/>
              </a:spcBef>
            </a:pPr>
            <a:r>
              <a:rPr lang="en-US" sz="6226" b="1" spc="-217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current residents.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20996">
            <a:off x="11024058" y="4541624"/>
            <a:ext cx="16109668" cy="14469411"/>
          </a:xfrm>
          <a:custGeom>
            <a:avLst/>
            <a:gdLst/>
            <a:ahLst/>
            <a:cxnLst/>
            <a:rect l="l" t="t" r="r" b="b"/>
            <a:pathLst>
              <a:path w="16109668" h="14469411">
                <a:moveTo>
                  <a:pt x="0" y="0"/>
                </a:moveTo>
                <a:lnTo>
                  <a:pt x="16109668" y="0"/>
                </a:lnTo>
                <a:lnTo>
                  <a:pt x="16109668" y="14469410"/>
                </a:lnTo>
                <a:lnTo>
                  <a:pt x="0" y="14469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3204854">
            <a:off x="441664" y="620054"/>
            <a:ext cx="13660463" cy="5013697"/>
          </a:xfrm>
          <a:custGeom>
            <a:avLst/>
            <a:gdLst/>
            <a:ahLst/>
            <a:cxnLst/>
            <a:rect l="l" t="t" r="r" b="b"/>
            <a:pathLst>
              <a:path w="13660463" h="5013697">
                <a:moveTo>
                  <a:pt x="0" y="0"/>
                </a:moveTo>
                <a:lnTo>
                  <a:pt x="13660463" y="0"/>
                </a:lnTo>
                <a:lnTo>
                  <a:pt x="13660463" y="5013697"/>
                </a:lnTo>
                <a:lnTo>
                  <a:pt x="0" y="50136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929" t="-188597"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-6240371" y="1028700"/>
            <a:ext cx="12480743" cy="5378066"/>
          </a:xfrm>
          <a:custGeom>
            <a:avLst/>
            <a:gdLst/>
            <a:ahLst/>
            <a:cxnLst/>
            <a:rect l="l" t="t" r="r" b="b"/>
            <a:pathLst>
              <a:path w="12480743" h="5378066">
                <a:moveTo>
                  <a:pt x="0" y="0"/>
                </a:moveTo>
                <a:lnTo>
                  <a:pt x="12480742" y="0"/>
                </a:lnTo>
                <a:lnTo>
                  <a:pt x="12480742" y="5378066"/>
                </a:lnTo>
                <a:lnTo>
                  <a:pt x="0" y="53780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606735" y="1152354"/>
            <a:ext cx="14936224" cy="7982293"/>
            <a:chOff x="0" y="0"/>
            <a:chExt cx="8773401" cy="4688725"/>
          </a:xfrm>
        </p:grpSpPr>
        <p:sp>
          <p:nvSpPr>
            <p:cNvPr id="6" name="Freeform 6"/>
            <p:cNvSpPr/>
            <p:nvPr/>
          </p:nvSpPr>
          <p:spPr>
            <a:xfrm>
              <a:off x="-127" y="127"/>
              <a:ext cx="8773274" cy="4695710"/>
            </a:xfrm>
            <a:custGeom>
              <a:avLst/>
              <a:gdLst/>
              <a:ahLst/>
              <a:cxnLst/>
              <a:rect l="l" t="t" r="r" b="b"/>
              <a:pathLst>
                <a:path w="8773274" h="4695710">
                  <a:moveTo>
                    <a:pt x="8372208" y="4683010"/>
                  </a:moveTo>
                  <a:cubicBezTo>
                    <a:pt x="8316328" y="4695710"/>
                    <a:pt x="8290928" y="4683010"/>
                    <a:pt x="8233778" y="4683010"/>
                  </a:cubicBezTo>
                  <a:cubicBezTo>
                    <a:pt x="8176628" y="4683010"/>
                    <a:pt x="8085569" y="4670310"/>
                    <a:pt x="8085569" y="4670310"/>
                  </a:cubicBezTo>
                  <a:lnTo>
                    <a:pt x="707771" y="4670310"/>
                  </a:lnTo>
                  <a:lnTo>
                    <a:pt x="631063" y="4657610"/>
                  </a:lnTo>
                  <a:cubicBezTo>
                    <a:pt x="631063" y="4657610"/>
                    <a:pt x="533400" y="4670310"/>
                    <a:pt x="457581" y="4657610"/>
                  </a:cubicBezTo>
                  <a:cubicBezTo>
                    <a:pt x="381762" y="4644910"/>
                    <a:pt x="296418" y="4657610"/>
                    <a:pt x="296418" y="4657610"/>
                  </a:cubicBezTo>
                  <a:cubicBezTo>
                    <a:pt x="240284" y="4657610"/>
                    <a:pt x="162814" y="4653292"/>
                    <a:pt x="119507" y="4624082"/>
                  </a:cubicBezTo>
                  <a:cubicBezTo>
                    <a:pt x="47371" y="4575441"/>
                    <a:pt x="25400" y="4505210"/>
                    <a:pt x="0" y="4399419"/>
                  </a:cubicBezTo>
                  <a:lnTo>
                    <a:pt x="0" y="4198886"/>
                  </a:lnTo>
                  <a:cubicBezTo>
                    <a:pt x="0" y="4198886"/>
                    <a:pt x="12700" y="4113923"/>
                    <a:pt x="12700" y="4055630"/>
                  </a:cubicBezTo>
                  <a:cubicBezTo>
                    <a:pt x="12700" y="3997338"/>
                    <a:pt x="0" y="3907421"/>
                    <a:pt x="0" y="390742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8254225" y="0"/>
                  </a:lnTo>
                  <a:cubicBezTo>
                    <a:pt x="8354301" y="0"/>
                    <a:pt x="8422754" y="12700"/>
                    <a:pt x="8422754" y="12700"/>
                  </a:cubicBezTo>
                  <a:cubicBezTo>
                    <a:pt x="8486889" y="12700"/>
                    <a:pt x="8575662" y="36322"/>
                    <a:pt x="8633574" y="50800"/>
                  </a:cubicBezTo>
                  <a:cubicBezTo>
                    <a:pt x="8735174" y="76200"/>
                    <a:pt x="8760574" y="254000"/>
                    <a:pt x="8760574" y="350520"/>
                  </a:cubicBezTo>
                  <a:lnTo>
                    <a:pt x="8760574" y="3816616"/>
                  </a:lnTo>
                  <a:cubicBezTo>
                    <a:pt x="8760574" y="3816616"/>
                    <a:pt x="8773274" y="4185297"/>
                    <a:pt x="8773274" y="4218317"/>
                  </a:cubicBezTo>
                  <a:cubicBezTo>
                    <a:pt x="8773274" y="4251337"/>
                    <a:pt x="8750795" y="4359287"/>
                    <a:pt x="8732888" y="4405515"/>
                  </a:cubicBezTo>
                  <a:cubicBezTo>
                    <a:pt x="8707869" y="4470158"/>
                    <a:pt x="8718029" y="4527054"/>
                    <a:pt x="8666213" y="4571250"/>
                  </a:cubicBezTo>
                  <a:cubicBezTo>
                    <a:pt x="8630145" y="4602111"/>
                    <a:pt x="8576043" y="4639449"/>
                    <a:pt x="8530831" y="4656594"/>
                  </a:cubicBezTo>
                  <a:cubicBezTo>
                    <a:pt x="8485619" y="4673739"/>
                    <a:pt x="8427834" y="4670437"/>
                    <a:pt x="8371954" y="468313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2655308" y="2041958"/>
            <a:ext cx="5463200" cy="1837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00"/>
              </a:lnSpc>
            </a:pPr>
            <a:r>
              <a:rPr lang="en-US" sz="7100" b="1" spc="-248">
                <a:solidFill>
                  <a:srgbClr val="3903B6"/>
                </a:solidFill>
                <a:latin typeface="Roca Two Bold"/>
                <a:ea typeface="Roca Two Bold"/>
                <a:cs typeface="Roca Two Bold"/>
                <a:sym typeface="Roca Two Bold"/>
              </a:rPr>
              <a:t>Making A Friend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3188254" y="3926292"/>
            <a:ext cx="4498361" cy="44983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9584" y="0"/>
                  </a:moveTo>
                  <a:lnTo>
                    <a:pt x="773216" y="0"/>
                  </a:lnTo>
                  <a:cubicBezTo>
                    <a:pt x="795078" y="0"/>
                    <a:pt x="812800" y="17722"/>
                    <a:pt x="812800" y="39584"/>
                  </a:cubicBezTo>
                  <a:lnTo>
                    <a:pt x="812800" y="773216"/>
                  </a:lnTo>
                  <a:cubicBezTo>
                    <a:pt x="812800" y="795078"/>
                    <a:pt x="795078" y="812800"/>
                    <a:pt x="773216" y="812800"/>
                  </a:cubicBezTo>
                  <a:lnTo>
                    <a:pt x="39584" y="812800"/>
                  </a:lnTo>
                  <a:cubicBezTo>
                    <a:pt x="17722" y="812800"/>
                    <a:pt x="0" y="795078"/>
                    <a:pt x="0" y="773216"/>
                  </a:cubicBezTo>
                  <a:lnTo>
                    <a:pt x="0" y="39584"/>
                  </a:lnTo>
                  <a:cubicBezTo>
                    <a:pt x="0" y="17722"/>
                    <a:pt x="17722" y="0"/>
                    <a:pt x="39584" y="0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3149061" y="3468399"/>
            <a:ext cx="4576746" cy="214270"/>
            <a:chOff x="0" y="0"/>
            <a:chExt cx="3746500" cy="509270"/>
          </a:xfrm>
        </p:grpSpPr>
        <p:sp>
          <p:nvSpPr>
            <p:cNvPr id="11" name="Freeform 11"/>
            <p:cNvSpPr/>
            <p:nvPr/>
          </p:nvSpPr>
          <p:spPr>
            <a:xfrm>
              <a:off x="219710" y="191770"/>
              <a:ext cx="10438427" cy="125730"/>
            </a:xfrm>
            <a:custGeom>
              <a:avLst/>
              <a:gdLst/>
              <a:ahLst/>
              <a:cxnLst/>
              <a:rect l="l" t="t" r="r" b="b"/>
              <a:pathLst>
                <a:path w="10438427" h="125730">
                  <a:moveTo>
                    <a:pt x="67310" y="26670"/>
                  </a:moveTo>
                  <a:lnTo>
                    <a:pt x="435610" y="2540"/>
                  </a:lnTo>
                  <a:lnTo>
                    <a:pt x="435610" y="54610"/>
                  </a:lnTo>
                  <a:lnTo>
                    <a:pt x="435610" y="123190"/>
                  </a:lnTo>
                  <a:lnTo>
                    <a:pt x="417830" y="123190"/>
                  </a:lnTo>
                  <a:lnTo>
                    <a:pt x="377190" y="119380"/>
                  </a:lnTo>
                  <a:lnTo>
                    <a:pt x="323850" y="124460"/>
                  </a:lnTo>
                  <a:lnTo>
                    <a:pt x="269240" y="124460"/>
                  </a:lnTo>
                  <a:lnTo>
                    <a:pt x="110490" y="123190"/>
                  </a:lnTo>
                  <a:lnTo>
                    <a:pt x="87630" y="115570"/>
                  </a:lnTo>
                  <a:lnTo>
                    <a:pt x="54610" y="125730"/>
                  </a:lnTo>
                  <a:lnTo>
                    <a:pt x="0" y="121920"/>
                  </a:lnTo>
                  <a:lnTo>
                    <a:pt x="0" y="26670"/>
                  </a:lnTo>
                  <a:lnTo>
                    <a:pt x="67310" y="26670"/>
                  </a:lnTo>
                  <a:close/>
                  <a:moveTo>
                    <a:pt x="1238807" y="24130"/>
                  </a:moveTo>
                  <a:lnTo>
                    <a:pt x="1238807" y="106680"/>
                  </a:lnTo>
                  <a:lnTo>
                    <a:pt x="2354746" y="107950"/>
                  </a:lnTo>
                  <a:lnTo>
                    <a:pt x="2585629" y="107950"/>
                  </a:lnTo>
                  <a:lnTo>
                    <a:pt x="2811016" y="102870"/>
                  </a:lnTo>
                  <a:lnTo>
                    <a:pt x="3058392" y="120650"/>
                  </a:lnTo>
                  <a:lnTo>
                    <a:pt x="3058392" y="52070"/>
                  </a:lnTo>
                  <a:lnTo>
                    <a:pt x="3058392" y="25400"/>
                  </a:lnTo>
                  <a:lnTo>
                    <a:pt x="1519166" y="24130"/>
                  </a:lnTo>
                  <a:cubicBezTo>
                    <a:pt x="1513668" y="24130"/>
                    <a:pt x="1238807" y="24130"/>
                    <a:pt x="1238807" y="24130"/>
                  </a:cubicBezTo>
                  <a:close/>
                  <a:moveTo>
                    <a:pt x="8835987" y="11430"/>
                  </a:moveTo>
                  <a:lnTo>
                    <a:pt x="8742534" y="3810"/>
                  </a:lnTo>
                  <a:lnTo>
                    <a:pt x="8093860" y="2540"/>
                  </a:lnTo>
                  <a:lnTo>
                    <a:pt x="7868473" y="2540"/>
                  </a:lnTo>
                  <a:lnTo>
                    <a:pt x="7648583" y="7620"/>
                  </a:lnTo>
                  <a:lnTo>
                    <a:pt x="7478170" y="2540"/>
                  </a:lnTo>
                  <a:lnTo>
                    <a:pt x="7401208" y="2540"/>
                  </a:lnTo>
                  <a:lnTo>
                    <a:pt x="7401208" y="71120"/>
                  </a:lnTo>
                  <a:lnTo>
                    <a:pt x="7401208" y="123190"/>
                  </a:lnTo>
                  <a:lnTo>
                    <a:pt x="8907450" y="99060"/>
                  </a:lnTo>
                  <a:lnTo>
                    <a:pt x="9182312" y="99060"/>
                  </a:lnTo>
                  <a:lnTo>
                    <a:pt x="9182312" y="3810"/>
                  </a:lnTo>
                  <a:lnTo>
                    <a:pt x="8962423" y="0"/>
                  </a:lnTo>
                  <a:lnTo>
                    <a:pt x="8835987" y="11430"/>
                  </a:lnTo>
                  <a:close/>
                  <a:moveTo>
                    <a:pt x="5741043" y="26670"/>
                  </a:moveTo>
                  <a:lnTo>
                    <a:pt x="4823005" y="17780"/>
                  </a:lnTo>
                  <a:lnTo>
                    <a:pt x="4614110" y="22860"/>
                  </a:lnTo>
                  <a:lnTo>
                    <a:pt x="4383226" y="73660"/>
                  </a:lnTo>
                  <a:lnTo>
                    <a:pt x="4383226" y="100330"/>
                  </a:lnTo>
                  <a:lnTo>
                    <a:pt x="5812507" y="101600"/>
                  </a:lnTo>
                  <a:lnTo>
                    <a:pt x="6070877" y="101600"/>
                  </a:lnTo>
                  <a:lnTo>
                    <a:pt x="6070877" y="19050"/>
                  </a:lnTo>
                  <a:lnTo>
                    <a:pt x="5861982" y="15240"/>
                  </a:lnTo>
                  <a:lnTo>
                    <a:pt x="5741043" y="26670"/>
                  </a:lnTo>
                  <a:close/>
                  <a:moveTo>
                    <a:pt x="10082827" y="0"/>
                  </a:moveTo>
                  <a:lnTo>
                    <a:pt x="10018057" y="0"/>
                  </a:lnTo>
                  <a:lnTo>
                    <a:pt x="10018057" y="82550"/>
                  </a:lnTo>
                  <a:lnTo>
                    <a:pt x="10070127" y="86360"/>
                  </a:lnTo>
                  <a:lnTo>
                    <a:pt x="10099337" y="74930"/>
                  </a:lnTo>
                  <a:lnTo>
                    <a:pt x="10122197" y="82550"/>
                  </a:lnTo>
                  <a:lnTo>
                    <a:pt x="10275866" y="83820"/>
                  </a:lnTo>
                  <a:lnTo>
                    <a:pt x="10329207" y="83820"/>
                  </a:lnTo>
                  <a:lnTo>
                    <a:pt x="10381277" y="78740"/>
                  </a:lnTo>
                  <a:lnTo>
                    <a:pt x="10421916" y="71120"/>
                  </a:lnTo>
                  <a:lnTo>
                    <a:pt x="10438427" y="71120"/>
                  </a:lnTo>
                  <a:lnTo>
                    <a:pt x="10438427" y="27940"/>
                  </a:lnTo>
                  <a:lnTo>
                    <a:pt x="10438427" y="0"/>
                  </a:lnTo>
                  <a:lnTo>
                    <a:pt x="10082827" y="0"/>
                  </a:lnTo>
                  <a:close/>
                </a:path>
              </a:pathLst>
            </a:custGeom>
            <a:solidFill>
              <a:srgbClr val="FFA5F0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3749944" y="659703"/>
            <a:ext cx="3409935" cy="1755816"/>
            <a:chOff x="0" y="0"/>
            <a:chExt cx="4546579" cy="2341088"/>
          </a:xfrm>
        </p:grpSpPr>
        <p:sp>
          <p:nvSpPr>
            <p:cNvPr id="13" name="Freeform 13"/>
            <p:cNvSpPr/>
            <p:nvPr/>
          </p:nvSpPr>
          <p:spPr>
            <a:xfrm rot="301328">
              <a:off x="77544" y="188447"/>
              <a:ext cx="4391492" cy="1964195"/>
            </a:xfrm>
            <a:custGeom>
              <a:avLst/>
              <a:gdLst/>
              <a:ahLst/>
              <a:cxnLst/>
              <a:rect l="l" t="t" r="r" b="b"/>
              <a:pathLst>
                <a:path w="4391492" h="1964195">
                  <a:moveTo>
                    <a:pt x="0" y="0"/>
                  </a:moveTo>
                  <a:lnTo>
                    <a:pt x="4391492" y="0"/>
                  </a:lnTo>
                  <a:lnTo>
                    <a:pt x="4391492" y="1964194"/>
                  </a:lnTo>
                  <a:lnTo>
                    <a:pt x="0" y="19641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 rot="-2211029">
              <a:off x="515908" y="600193"/>
              <a:ext cx="920748" cy="709813"/>
            </a:xfrm>
            <a:custGeom>
              <a:avLst/>
              <a:gdLst/>
              <a:ahLst/>
              <a:cxnLst/>
              <a:rect l="l" t="t" r="r" b="b"/>
              <a:pathLst>
                <a:path w="920748" h="709813">
                  <a:moveTo>
                    <a:pt x="0" y="0"/>
                  </a:moveTo>
                  <a:lnTo>
                    <a:pt x="920749" y="0"/>
                  </a:lnTo>
                  <a:lnTo>
                    <a:pt x="920749" y="709814"/>
                  </a:lnTo>
                  <a:lnTo>
                    <a:pt x="0" y="709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TextBox 15"/>
            <p:cNvSpPr txBox="1"/>
            <p:nvPr/>
          </p:nvSpPr>
          <p:spPr>
            <a:xfrm rot="397350">
              <a:off x="1504504" y="753961"/>
              <a:ext cx="2626983" cy="9311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50"/>
                </a:lnSpc>
              </a:pPr>
              <a:r>
                <a:rPr lang="en-US" sz="2650" dirty="0">
                  <a:latin typeface="Sniglet"/>
                  <a:ea typeface="Sniglet"/>
                  <a:cs typeface="Sniglet"/>
                  <a:sym typeface="Sniglet"/>
                  <a:hlinkClick r:id="rId11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Back to Game Board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187991" y="543055"/>
            <a:ext cx="3355556" cy="1872464"/>
            <a:chOff x="0" y="0"/>
            <a:chExt cx="4474074" cy="2496619"/>
          </a:xfrm>
        </p:grpSpPr>
        <p:sp>
          <p:nvSpPr>
            <p:cNvPr id="17" name="Freeform 17"/>
            <p:cNvSpPr/>
            <p:nvPr/>
          </p:nvSpPr>
          <p:spPr>
            <a:xfrm rot="10296291" flipH="1">
              <a:off x="115791" y="299534"/>
              <a:ext cx="4242493" cy="1897551"/>
            </a:xfrm>
            <a:custGeom>
              <a:avLst/>
              <a:gdLst/>
              <a:ahLst/>
              <a:cxnLst/>
              <a:rect l="l" t="t" r="r" b="b"/>
              <a:pathLst>
                <a:path w="4242493" h="1897551">
                  <a:moveTo>
                    <a:pt x="4242493" y="0"/>
                  </a:moveTo>
                  <a:lnTo>
                    <a:pt x="0" y="0"/>
                  </a:lnTo>
                  <a:lnTo>
                    <a:pt x="0" y="1897551"/>
                  </a:lnTo>
                  <a:lnTo>
                    <a:pt x="4242493" y="1897551"/>
                  </a:lnTo>
                  <a:lnTo>
                    <a:pt x="4242493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 rot="-421480">
              <a:off x="1002343" y="906449"/>
              <a:ext cx="2490407" cy="1196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07"/>
                </a:lnSpc>
              </a:pPr>
              <a:r>
                <a:rPr lang="en-US" sz="7649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300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8488069" y="2371007"/>
            <a:ext cx="7392816" cy="6330098"/>
          </a:xfrm>
          <a:custGeom>
            <a:avLst/>
            <a:gdLst/>
            <a:ahLst/>
            <a:cxnLst/>
            <a:rect l="l" t="t" r="r" b="b"/>
            <a:pathLst>
              <a:path w="7392816" h="6330098">
                <a:moveTo>
                  <a:pt x="0" y="0"/>
                </a:moveTo>
                <a:lnTo>
                  <a:pt x="7392816" y="0"/>
                </a:lnTo>
                <a:lnTo>
                  <a:pt x="7392816" y="6330099"/>
                </a:lnTo>
                <a:lnTo>
                  <a:pt x="0" y="633009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8815057" y="3470700"/>
            <a:ext cx="6284689" cy="4811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26"/>
              </a:lnSpc>
            </a:pPr>
            <a:r>
              <a:rPr lang="en-US" sz="6226" b="1" spc="-217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What are 3 qualities that </a:t>
            </a:r>
          </a:p>
          <a:p>
            <a:pPr algn="ctr">
              <a:lnSpc>
                <a:spcPts val="6226"/>
              </a:lnSpc>
            </a:pPr>
            <a:r>
              <a:rPr lang="en-US" sz="6226" b="1" spc="-217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can make you </a:t>
            </a:r>
          </a:p>
          <a:p>
            <a:pPr algn="ctr">
              <a:lnSpc>
                <a:spcPts val="6226"/>
              </a:lnSpc>
            </a:pPr>
            <a:r>
              <a:rPr lang="en-US" sz="6226" b="1" spc="-217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successful at </a:t>
            </a:r>
          </a:p>
          <a:p>
            <a:pPr algn="ctr">
              <a:lnSpc>
                <a:spcPts val="6226"/>
              </a:lnSpc>
              <a:spcBef>
                <a:spcPct val="0"/>
              </a:spcBef>
            </a:pPr>
            <a:r>
              <a:rPr lang="en-US" sz="6226" b="1" spc="-217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Engaging Leasing.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20996">
            <a:off x="11024058" y="4541624"/>
            <a:ext cx="16109668" cy="14469411"/>
          </a:xfrm>
          <a:custGeom>
            <a:avLst/>
            <a:gdLst/>
            <a:ahLst/>
            <a:cxnLst/>
            <a:rect l="l" t="t" r="r" b="b"/>
            <a:pathLst>
              <a:path w="16109668" h="14469411">
                <a:moveTo>
                  <a:pt x="0" y="0"/>
                </a:moveTo>
                <a:lnTo>
                  <a:pt x="16109668" y="0"/>
                </a:lnTo>
                <a:lnTo>
                  <a:pt x="16109668" y="14469410"/>
                </a:lnTo>
                <a:lnTo>
                  <a:pt x="0" y="14469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3204854">
            <a:off x="441664" y="620054"/>
            <a:ext cx="13660463" cy="5013697"/>
          </a:xfrm>
          <a:custGeom>
            <a:avLst/>
            <a:gdLst/>
            <a:ahLst/>
            <a:cxnLst/>
            <a:rect l="l" t="t" r="r" b="b"/>
            <a:pathLst>
              <a:path w="13660463" h="5013697">
                <a:moveTo>
                  <a:pt x="0" y="0"/>
                </a:moveTo>
                <a:lnTo>
                  <a:pt x="13660463" y="0"/>
                </a:lnTo>
                <a:lnTo>
                  <a:pt x="13660463" y="5013697"/>
                </a:lnTo>
                <a:lnTo>
                  <a:pt x="0" y="50136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929" t="-188597"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-6240371" y="1028700"/>
            <a:ext cx="12480743" cy="5378066"/>
          </a:xfrm>
          <a:custGeom>
            <a:avLst/>
            <a:gdLst/>
            <a:ahLst/>
            <a:cxnLst/>
            <a:rect l="l" t="t" r="r" b="b"/>
            <a:pathLst>
              <a:path w="12480743" h="5378066">
                <a:moveTo>
                  <a:pt x="0" y="0"/>
                </a:moveTo>
                <a:lnTo>
                  <a:pt x="12480742" y="0"/>
                </a:lnTo>
                <a:lnTo>
                  <a:pt x="12480742" y="5378066"/>
                </a:lnTo>
                <a:lnTo>
                  <a:pt x="0" y="53780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606735" y="1152354"/>
            <a:ext cx="14936224" cy="7982293"/>
            <a:chOff x="0" y="0"/>
            <a:chExt cx="8773401" cy="4688725"/>
          </a:xfrm>
        </p:grpSpPr>
        <p:sp>
          <p:nvSpPr>
            <p:cNvPr id="6" name="Freeform 6"/>
            <p:cNvSpPr/>
            <p:nvPr/>
          </p:nvSpPr>
          <p:spPr>
            <a:xfrm>
              <a:off x="-127" y="127"/>
              <a:ext cx="8773274" cy="4695710"/>
            </a:xfrm>
            <a:custGeom>
              <a:avLst/>
              <a:gdLst/>
              <a:ahLst/>
              <a:cxnLst/>
              <a:rect l="l" t="t" r="r" b="b"/>
              <a:pathLst>
                <a:path w="8773274" h="4695710">
                  <a:moveTo>
                    <a:pt x="8372208" y="4683010"/>
                  </a:moveTo>
                  <a:cubicBezTo>
                    <a:pt x="8316328" y="4695710"/>
                    <a:pt x="8290928" y="4683010"/>
                    <a:pt x="8233778" y="4683010"/>
                  </a:cubicBezTo>
                  <a:cubicBezTo>
                    <a:pt x="8176628" y="4683010"/>
                    <a:pt x="8085569" y="4670310"/>
                    <a:pt x="8085569" y="4670310"/>
                  </a:cubicBezTo>
                  <a:lnTo>
                    <a:pt x="707771" y="4670310"/>
                  </a:lnTo>
                  <a:lnTo>
                    <a:pt x="631063" y="4657610"/>
                  </a:lnTo>
                  <a:cubicBezTo>
                    <a:pt x="631063" y="4657610"/>
                    <a:pt x="533400" y="4670310"/>
                    <a:pt x="457581" y="4657610"/>
                  </a:cubicBezTo>
                  <a:cubicBezTo>
                    <a:pt x="381762" y="4644910"/>
                    <a:pt x="296418" y="4657610"/>
                    <a:pt x="296418" y="4657610"/>
                  </a:cubicBezTo>
                  <a:cubicBezTo>
                    <a:pt x="240284" y="4657610"/>
                    <a:pt x="162814" y="4653292"/>
                    <a:pt x="119507" y="4624082"/>
                  </a:cubicBezTo>
                  <a:cubicBezTo>
                    <a:pt x="47371" y="4575441"/>
                    <a:pt x="25400" y="4505210"/>
                    <a:pt x="0" y="4399419"/>
                  </a:cubicBezTo>
                  <a:lnTo>
                    <a:pt x="0" y="4198886"/>
                  </a:lnTo>
                  <a:cubicBezTo>
                    <a:pt x="0" y="4198886"/>
                    <a:pt x="12700" y="4113923"/>
                    <a:pt x="12700" y="4055630"/>
                  </a:cubicBezTo>
                  <a:cubicBezTo>
                    <a:pt x="12700" y="3997338"/>
                    <a:pt x="0" y="3907421"/>
                    <a:pt x="0" y="390742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8254225" y="0"/>
                  </a:lnTo>
                  <a:cubicBezTo>
                    <a:pt x="8354301" y="0"/>
                    <a:pt x="8422754" y="12700"/>
                    <a:pt x="8422754" y="12700"/>
                  </a:cubicBezTo>
                  <a:cubicBezTo>
                    <a:pt x="8486889" y="12700"/>
                    <a:pt x="8575662" y="36322"/>
                    <a:pt x="8633574" y="50800"/>
                  </a:cubicBezTo>
                  <a:cubicBezTo>
                    <a:pt x="8735174" y="76200"/>
                    <a:pt x="8760574" y="254000"/>
                    <a:pt x="8760574" y="350520"/>
                  </a:cubicBezTo>
                  <a:lnTo>
                    <a:pt x="8760574" y="3816616"/>
                  </a:lnTo>
                  <a:cubicBezTo>
                    <a:pt x="8760574" y="3816616"/>
                    <a:pt x="8773274" y="4185297"/>
                    <a:pt x="8773274" y="4218317"/>
                  </a:cubicBezTo>
                  <a:cubicBezTo>
                    <a:pt x="8773274" y="4251337"/>
                    <a:pt x="8750795" y="4359287"/>
                    <a:pt x="8732888" y="4405515"/>
                  </a:cubicBezTo>
                  <a:cubicBezTo>
                    <a:pt x="8707869" y="4470158"/>
                    <a:pt x="8718029" y="4527054"/>
                    <a:pt x="8666213" y="4571250"/>
                  </a:cubicBezTo>
                  <a:cubicBezTo>
                    <a:pt x="8630145" y="4602111"/>
                    <a:pt x="8576043" y="4639449"/>
                    <a:pt x="8530831" y="4656594"/>
                  </a:cubicBezTo>
                  <a:cubicBezTo>
                    <a:pt x="8485619" y="4673739"/>
                    <a:pt x="8427834" y="4670437"/>
                    <a:pt x="8371954" y="468313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2655308" y="2041958"/>
            <a:ext cx="5463200" cy="1837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00"/>
              </a:lnSpc>
            </a:pPr>
            <a:r>
              <a:rPr lang="en-US" sz="7100" b="1" spc="-248">
                <a:solidFill>
                  <a:srgbClr val="3903B6"/>
                </a:solidFill>
                <a:latin typeface="Roca Two Bold"/>
                <a:ea typeface="Roca Two Bold"/>
                <a:cs typeface="Roca Two Bold"/>
                <a:sym typeface="Roca Two Bold"/>
              </a:rPr>
              <a:t>Making A Friend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3188254" y="3926292"/>
            <a:ext cx="4498361" cy="44983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9584" y="0"/>
                  </a:moveTo>
                  <a:lnTo>
                    <a:pt x="773216" y="0"/>
                  </a:lnTo>
                  <a:cubicBezTo>
                    <a:pt x="795078" y="0"/>
                    <a:pt x="812800" y="17722"/>
                    <a:pt x="812800" y="39584"/>
                  </a:cubicBezTo>
                  <a:lnTo>
                    <a:pt x="812800" y="773216"/>
                  </a:lnTo>
                  <a:cubicBezTo>
                    <a:pt x="812800" y="795078"/>
                    <a:pt x="795078" y="812800"/>
                    <a:pt x="773216" y="812800"/>
                  </a:cubicBezTo>
                  <a:lnTo>
                    <a:pt x="39584" y="812800"/>
                  </a:lnTo>
                  <a:cubicBezTo>
                    <a:pt x="17722" y="812800"/>
                    <a:pt x="0" y="795078"/>
                    <a:pt x="0" y="773216"/>
                  </a:cubicBezTo>
                  <a:lnTo>
                    <a:pt x="0" y="39584"/>
                  </a:lnTo>
                  <a:cubicBezTo>
                    <a:pt x="0" y="17722"/>
                    <a:pt x="17722" y="0"/>
                    <a:pt x="39584" y="0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3149061" y="3468399"/>
            <a:ext cx="4576746" cy="214270"/>
            <a:chOff x="0" y="0"/>
            <a:chExt cx="3746500" cy="509270"/>
          </a:xfrm>
        </p:grpSpPr>
        <p:sp>
          <p:nvSpPr>
            <p:cNvPr id="11" name="Freeform 11"/>
            <p:cNvSpPr/>
            <p:nvPr/>
          </p:nvSpPr>
          <p:spPr>
            <a:xfrm>
              <a:off x="219710" y="191770"/>
              <a:ext cx="10438427" cy="125730"/>
            </a:xfrm>
            <a:custGeom>
              <a:avLst/>
              <a:gdLst/>
              <a:ahLst/>
              <a:cxnLst/>
              <a:rect l="l" t="t" r="r" b="b"/>
              <a:pathLst>
                <a:path w="10438427" h="125730">
                  <a:moveTo>
                    <a:pt x="67310" y="26670"/>
                  </a:moveTo>
                  <a:lnTo>
                    <a:pt x="435610" y="2540"/>
                  </a:lnTo>
                  <a:lnTo>
                    <a:pt x="435610" y="54610"/>
                  </a:lnTo>
                  <a:lnTo>
                    <a:pt x="435610" y="123190"/>
                  </a:lnTo>
                  <a:lnTo>
                    <a:pt x="417830" y="123190"/>
                  </a:lnTo>
                  <a:lnTo>
                    <a:pt x="377190" y="119380"/>
                  </a:lnTo>
                  <a:lnTo>
                    <a:pt x="323850" y="124460"/>
                  </a:lnTo>
                  <a:lnTo>
                    <a:pt x="269240" y="124460"/>
                  </a:lnTo>
                  <a:lnTo>
                    <a:pt x="110490" y="123190"/>
                  </a:lnTo>
                  <a:lnTo>
                    <a:pt x="87630" y="115570"/>
                  </a:lnTo>
                  <a:lnTo>
                    <a:pt x="54610" y="125730"/>
                  </a:lnTo>
                  <a:lnTo>
                    <a:pt x="0" y="121920"/>
                  </a:lnTo>
                  <a:lnTo>
                    <a:pt x="0" y="26670"/>
                  </a:lnTo>
                  <a:lnTo>
                    <a:pt x="67310" y="26670"/>
                  </a:lnTo>
                  <a:close/>
                  <a:moveTo>
                    <a:pt x="1238807" y="24130"/>
                  </a:moveTo>
                  <a:lnTo>
                    <a:pt x="1238807" y="106680"/>
                  </a:lnTo>
                  <a:lnTo>
                    <a:pt x="2354746" y="107950"/>
                  </a:lnTo>
                  <a:lnTo>
                    <a:pt x="2585629" y="107950"/>
                  </a:lnTo>
                  <a:lnTo>
                    <a:pt x="2811016" y="102870"/>
                  </a:lnTo>
                  <a:lnTo>
                    <a:pt x="3058392" y="120650"/>
                  </a:lnTo>
                  <a:lnTo>
                    <a:pt x="3058392" y="52070"/>
                  </a:lnTo>
                  <a:lnTo>
                    <a:pt x="3058392" y="25400"/>
                  </a:lnTo>
                  <a:lnTo>
                    <a:pt x="1519166" y="24130"/>
                  </a:lnTo>
                  <a:cubicBezTo>
                    <a:pt x="1513668" y="24130"/>
                    <a:pt x="1238807" y="24130"/>
                    <a:pt x="1238807" y="24130"/>
                  </a:cubicBezTo>
                  <a:close/>
                  <a:moveTo>
                    <a:pt x="8835987" y="11430"/>
                  </a:moveTo>
                  <a:lnTo>
                    <a:pt x="8742534" y="3810"/>
                  </a:lnTo>
                  <a:lnTo>
                    <a:pt x="8093860" y="2540"/>
                  </a:lnTo>
                  <a:lnTo>
                    <a:pt x="7868473" y="2540"/>
                  </a:lnTo>
                  <a:lnTo>
                    <a:pt x="7648583" y="7620"/>
                  </a:lnTo>
                  <a:lnTo>
                    <a:pt x="7478170" y="2540"/>
                  </a:lnTo>
                  <a:lnTo>
                    <a:pt x="7401208" y="2540"/>
                  </a:lnTo>
                  <a:lnTo>
                    <a:pt x="7401208" y="71120"/>
                  </a:lnTo>
                  <a:lnTo>
                    <a:pt x="7401208" y="123190"/>
                  </a:lnTo>
                  <a:lnTo>
                    <a:pt x="8907450" y="99060"/>
                  </a:lnTo>
                  <a:lnTo>
                    <a:pt x="9182312" y="99060"/>
                  </a:lnTo>
                  <a:lnTo>
                    <a:pt x="9182312" y="3810"/>
                  </a:lnTo>
                  <a:lnTo>
                    <a:pt x="8962423" y="0"/>
                  </a:lnTo>
                  <a:lnTo>
                    <a:pt x="8835987" y="11430"/>
                  </a:lnTo>
                  <a:close/>
                  <a:moveTo>
                    <a:pt x="5741043" y="26670"/>
                  </a:moveTo>
                  <a:lnTo>
                    <a:pt x="4823005" y="17780"/>
                  </a:lnTo>
                  <a:lnTo>
                    <a:pt x="4614110" y="22860"/>
                  </a:lnTo>
                  <a:lnTo>
                    <a:pt x="4383226" y="73660"/>
                  </a:lnTo>
                  <a:lnTo>
                    <a:pt x="4383226" y="100330"/>
                  </a:lnTo>
                  <a:lnTo>
                    <a:pt x="5812507" y="101600"/>
                  </a:lnTo>
                  <a:lnTo>
                    <a:pt x="6070877" y="101600"/>
                  </a:lnTo>
                  <a:lnTo>
                    <a:pt x="6070877" y="19050"/>
                  </a:lnTo>
                  <a:lnTo>
                    <a:pt x="5861982" y="15240"/>
                  </a:lnTo>
                  <a:lnTo>
                    <a:pt x="5741043" y="26670"/>
                  </a:lnTo>
                  <a:close/>
                  <a:moveTo>
                    <a:pt x="10082827" y="0"/>
                  </a:moveTo>
                  <a:lnTo>
                    <a:pt x="10018057" y="0"/>
                  </a:lnTo>
                  <a:lnTo>
                    <a:pt x="10018057" y="82550"/>
                  </a:lnTo>
                  <a:lnTo>
                    <a:pt x="10070127" y="86360"/>
                  </a:lnTo>
                  <a:lnTo>
                    <a:pt x="10099337" y="74930"/>
                  </a:lnTo>
                  <a:lnTo>
                    <a:pt x="10122197" y="82550"/>
                  </a:lnTo>
                  <a:lnTo>
                    <a:pt x="10275866" y="83820"/>
                  </a:lnTo>
                  <a:lnTo>
                    <a:pt x="10329207" y="83820"/>
                  </a:lnTo>
                  <a:lnTo>
                    <a:pt x="10381277" y="78740"/>
                  </a:lnTo>
                  <a:lnTo>
                    <a:pt x="10421916" y="71120"/>
                  </a:lnTo>
                  <a:lnTo>
                    <a:pt x="10438427" y="71120"/>
                  </a:lnTo>
                  <a:lnTo>
                    <a:pt x="10438427" y="27940"/>
                  </a:lnTo>
                  <a:lnTo>
                    <a:pt x="10438427" y="0"/>
                  </a:lnTo>
                  <a:lnTo>
                    <a:pt x="10082827" y="0"/>
                  </a:lnTo>
                  <a:close/>
                </a:path>
              </a:pathLst>
            </a:custGeom>
            <a:solidFill>
              <a:srgbClr val="FFA5F0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3749944" y="659703"/>
            <a:ext cx="3409935" cy="1755816"/>
            <a:chOff x="0" y="0"/>
            <a:chExt cx="4546579" cy="2341088"/>
          </a:xfrm>
        </p:grpSpPr>
        <p:sp>
          <p:nvSpPr>
            <p:cNvPr id="13" name="Freeform 13"/>
            <p:cNvSpPr/>
            <p:nvPr/>
          </p:nvSpPr>
          <p:spPr>
            <a:xfrm rot="301328">
              <a:off x="77544" y="188447"/>
              <a:ext cx="4391492" cy="1964195"/>
            </a:xfrm>
            <a:custGeom>
              <a:avLst/>
              <a:gdLst/>
              <a:ahLst/>
              <a:cxnLst/>
              <a:rect l="l" t="t" r="r" b="b"/>
              <a:pathLst>
                <a:path w="4391492" h="1964195">
                  <a:moveTo>
                    <a:pt x="0" y="0"/>
                  </a:moveTo>
                  <a:lnTo>
                    <a:pt x="4391492" y="0"/>
                  </a:lnTo>
                  <a:lnTo>
                    <a:pt x="4391492" y="1964194"/>
                  </a:lnTo>
                  <a:lnTo>
                    <a:pt x="0" y="19641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 rot="-2211029">
              <a:off x="515908" y="600193"/>
              <a:ext cx="920748" cy="709813"/>
            </a:xfrm>
            <a:custGeom>
              <a:avLst/>
              <a:gdLst/>
              <a:ahLst/>
              <a:cxnLst/>
              <a:rect l="l" t="t" r="r" b="b"/>
              <a:pathLst>
                <a:path w="920748" h="709813">
                  <a:moveTo>
                    <a:pt x="0" y="0"/>
                  </a:moveTo>
                  <a:lnTo>
                    <a:pt x="920749" y="0"/>
                  </a:lnTo>
                  <a:lnTo>
                    <a:pt x="920749" y="709814"/>
                  </a:lnTo>
                  <a:lnTo>
                    <a:pt x="0" y="709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TextBox 15"/>
            <p:cNvSpPr txBox="1"/>
            <p:nvPr/>
          </p:nvSpPr>
          <p:spPr>
            <a:xfrm rot="397350">
              <a:off x="1504504" y="753961"/>
              <a:ext cx="2626983" cy="9311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50"/>
                </a:lnSpc>
              </a:pPr>
              <a:r>
                <a:rPr lang="en-US" sz="2650" dirty="0">
                  <a:latin typeface="Sniglet"/>
                  <a:ea typeface="Sniglet"/>
                  <a:cs typeface="Sniglet"/>
                  <a:sym typeface="Sniglet"/>
                  <a:hlinkClick r:id="rId11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Back to Game Board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187991" y="543055"/>
            <a:ext cx="3355556" cy="1872464"/>
            <a:chOff x="0" y="0"/>
            <a:chExt cx="4474074" cy="2496619"/>
          </a:xfrm>
        </p:grpSpPr>
        <p:sp>
          <p:nvSpPr>
            <p:cNvPr id="17" name="Freeform 17"/>
            <p:cNvSpPr/>
            <p:nvPr/>
          </p:nvSpPr>
          <p:spPr>
            <a:xfrm rot="10296291" flipH="1">
              <a:off x="115791" y="299534"/>
              <a:ext cx="4242493" cy="1897551"/>
            </a:xfrm>
            <a:custGeom>
              <a:avLst/>
              <a:gdLst/>
              <a:ahLst/>
              <a:cxnLst/>
              <a:rect l="l" t="t" r="r" b="b"/>
              <a:pathLst>
                <a:path w="4242493" h="1897551">
                  <a:moveTo>
                    <a:pt x="4242493" y="0"/>
                  </a:moveTo>
                  <a:lnTo>
                    <a:pt x="0" y="0"/>
                  </a:lnTo>
                  <a:lnTo>
                    <a:pt x="0" y="1897551"/>
                  </a:lnTo>
                  <a:lnTo>
                    <a:pt x="4242493" y="1897551"/>
                  </a:lnTo>
                  <a:lnTo>
                    <a:pt x="4242493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 rot="-421480">
              <a:off x="1002343" y="906449"/>
              <a:ext cx="2490407" cy="1196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07"/>
                </a:lnSpc>
              </a:pPr>
              <a:r>
                <a:rPr lang="en-US" sz="7649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400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8488069" y="2371007"/>
            <a:ext cx="7392816" cy="6330098"/>
          </a:xfrm>
          <a:custGeom>
            <a:avLst/>
            <a:gdLst/>
            <a:ahLst/>
            <a:cxnLst/>
            <a:rect l="l" t="t" r="r" b="b"/>
            <a:pathLst>
              <a:path w="7392816" h="6330098">
                <a:moveTo>
                  <a:pt x="0" y="0"/>
                </a:moveTo>
                <a:lnTo>
                  <a:pt x="7392816" y="0"/>
                </a:lnTo>
                <a:lnTo>
                  <a:pt x="7392816" y="6330099"/>
                </a:lnTo>
                <a:lnTo>
                  <a:pt x="0" y="633009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8196922" y="3592224"/>
            <a:ext cx="7975110" cy="3959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26"/>
              </a:lnSpc>
            </a:pPr>
            <a:r>
              <a:rPr lang="en-US" sz="6226" b="1" spc="-217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Name at least 4 </a:t>
            </a:r>
          </a:p>
          <a:p>
            <a:pPr algn="ctr">
              <a:lnSpc>
                <a:spcPts val="6226"/>
              </a:lnSpc>
            </a:pPr>
            <a:r>
              <a:rPr lang="en-US" sz="6226" b="1" spc="-217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important factors to </a:t>
            </a:r>
          </a:p>
          <a:p>
            <a:pPr algn="ctr">
              <a:lnSpc>
                <a:spcPts val="6226"/>
              </a:lnSpc>
            </a:pPr>
            <a:r>
              <a:rPr lang="en-US" sz="6226" b="1" spc="-217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engage with prospects </a:t>
            </a:r>
          </a:p>
          <a:p>
            <a:pPr algn="ctr">
              <a:lnSpc>
                <a:spcPts val="6226"/>
              </a:lnSpc>
            </a:pPr>
            <a:r>
              <a:rPr lang="en-US" sz="6226" b="1" spc="-217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that are not ready to </a:t>
            </a:r>
          </a:p>
          <a:p>
            <a:pPr algn="ctr">
              <a:lnSpc>
                <a:spcPts val="6226"/>
              </a:lnSpc>
              <a:spcBef>
                <a:spcPct val="0"/>
              </a:spcBef>
            </a:pPr>
            <a:r>
              <a:rPr lang="en-US" sz="6226" b="1" spc="-217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fill out an application.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20996">
            <a:off x="11024058" y="4541624"/>
            <a:ext cx="16109668" cy="14469411"/>
          </a:xfrm>
          <a:custGeom>
            <a:avLst/>
            <a:gdLst/>
            <a:ahLst/>
            <a:cxnLst/>
            <a:rect l="l" t="t" r="r" b="b"/>
            <a:pathLst>
              <a:path w="16109668" h="14469411">
                <a:moveTo>
                  <a:pt x="0" y="0"/>
                </a:moveTo>
                <a:lnTo>
                  <a:pt x="16109668" y="0"/>
                </a:lnTo>
                <a:lnTo>
                  <a:pt x="16109668" y="14469410"/>
                </a:lnTo>
                <a:lnTo>
                  <a:pt x="0" y="14469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3204854">
            <a:off x="441664" y="620054"/>
            <a:ext cx="13660463" cy="5013697"/>
          </a:xfrm>
          <a:custGeom>
            <a:avLst/>
            <a:gdLst/>
            <a:ahLst/>
            <a:cxnLst/>
            <a:rect l="l" t="t" r="r" b="b"/>
            <a:pathLst>
              <a:path w="13660463" h="5013697">
                <a:moveTo>
                  <a:pt x="0" y="0"/>
                </a:moveTo>
                <a:lnTo>
                  <a:pt x="13660463" y="0"/>
                </a:lnTo>
                <a:lnTo>
                  <a:pt x="13660463" y="5013697"/>
                </a:lnTo>
                <a:lnTo>
                  <a:pt x="0" y="50136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929" t="-188597"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-6240371" y="1028700"/>
            <a:ext cx="12480743" cy="5378066"/>
          </a:xfrm>
          <a:custGeom>
            <a:avLst/>
            <a:gdLst/>
            <a:ahLst/>
            <a:cxnLst/>
            <a:rect l="l" t="t" r="r" b="b"/>
            <a:pathLst>
              <a:path w="12480743" h="5378066">
                <a:moveTo>
                  <a:pt x="0" y="0"/>
                </a:moveTo>
                <a:lnTo>
                  <a:pt x="12480742" y="0"/>
                </a:lnTo>
                <a:lnTo>
                  <a:pt x="12480742" y="5378066"/>
                </a:lnTo>
                <a:lnTo>
                  <a:pt x="0" y="53780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606735" y="1152354"/>
            <a:ext cx="14936224" cy="7982293"/>
            <a:chOff x="0" y="0"/>
            <a:chExt cx="8773401" cy="4688725"/>
          </a:xfrm>
        </p:grpSpPr>
        <p:sp>
          <p:nvSpPr>
            <p:cNvPr id="6" name="Freeform 6"/>
            <p:cNvSpPr/>
            <p:nvPr/>
          </p:nvSpPr>
          <p:spPr>
            <a:xfrm>
              <a:off x="-127" y="127"/>
              <a:ext cx="8773274" cy="4695710"/>
            </a:xfrm>
            <a:custGeom>
              <a:avLst/>
              <a:gdLst/>
              <a:ahLst/>
              <a:cxnLst/>
              <a:rect l="l" t="t" r="r" b="b"/>
              <a:pathLst>
                <a:path w="8773274" h="4695710">
                  <a:moveTo>
                    <a:pt x="8372208" y="4683010"/>
                  </a:moveTo>
                  <a:cubicBezTo>
                    <a:pt x="8316328" y="4695710"/>
                    <a:pt x="8290928" y="4683010"/>
                    <a:pt x="8233778" y="4683010"/>
                  </a:cubicBezTo>
                  <a:cubicBezTo>
                    <a:pt x="8176628" y="4683010"/>
                    <a:pt x="8085569" y="4670310"/>
                    <a:pt x="8085569" y="4670310"/>
                  </a:cubicBezTo>
                  <a:lnTo>
                    <a:pt x="707771" y="4670310"/>
                  </a:lnTo>
                  <a:lnTo>
                    <a:pt x="631063" y="4657610"/>
                  </a:lnTo>
                  <a:cubicBezTo>
                    <a:pt x="631063" y="4657610"/>
                    <a:pt x="533400" y="4670310"/>
                    <a:pt x="457581" y="4657610"/>
                  </a:cubicBezTo>
                  <a:cubicBezTo>
                    <a:pt x="381762" y="4644910"/>
                    <a:pt x="296418" y="4657610"/>
                    <a:pt x="296418" y="4657610"/>
                  </a:cubicBezTo>
                  <a:cubicBezTo>
                    <a:pt x="240284" y="4657610"/>
                    <a:pt x="162814" y="4653292"/>
                    <a:pt x="119507" y="4624082"/>
                  </a:cubicBezTo>
                  <a:cubicBezTo>
                    <a:pt x="47371" y="4575441"/>
                    <a:pt x="25400" y="4505210"/>
                    <a:pt x="0" y="4399419"/>
                  </a:cubicBezTo>
                  <a:lnTo>
                    <a:pt x="0" y="4198886"/>
                  </a:lnTo>
                  <a:cubicBezTo>
                    <a:pt x="0" y="4198886"/>
                    <a:pt x="12700" y="4113923"/>
                    <a:pt x="12700" y="4055630"/>
                  </a:cubicBezTo>
                  <a:cubicBezTo>
                    <a:pt x="12700" y="3997338"/>
                    <a:pt x="0" y="3907421"/>
                    <a:pt x="0" y="390742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8254225" y="0"/>
                  </a:lnTo>
                  <a:cubicBezTo>
                    <a:pt x="8354301" y="0"/>
                    <a:pt x="8422754" y="12700"/>
                    <a:pt x="8422754" y="12700"/>
                  </a:cubicBezTo>
                  <a:cubicBezTo>
                    <a:pt x="8486889" y="12700"/>
                    <a:pt x="8575662" y="36322"/>
                    <a:pt x="8633574" y="50800"/>
                  </a:cubicBezTo>
                  <a:cubicBezTo>
                    <a:pt x="8735174" y="76200"/>
                    <a:pt x="8760574" y="254000"/>
                    <a:pt x="8760574" y="350520"/>
                  </a:cubicBezTo>
                  <a:lnTo>
                    <a:pt x="8760574" y="3816616"/>
                  </a:lnTo>
                  <a:cubicBezTo>
                    <a:pt x="8760574" y="3816616"/>
                    <a:pt x="8773274" y="4185297"/>
                    <a:pt x="8773274" y="4218317"/>
                  </a:cubicBezTo>
                  <a:cubicBezTo>
                    <a:pt x="8773274" y="4251337"/>
                    <a:pt x="8750795" y="4359287"/>
                    <a:pt x="8732888" y="4405515"/>
                  </a:cubicBezTo>
                  <a:cubicBezTo>
                    <a:pt x="8707869" y="4470158"/>
                    <a:pt x="8718029" y="4527054"/>
                    <a:pt x="8666213" y="4571250"/>
                  </a:cubicBezTo>
                  <a:cubicBezTo>
                    <a:pt x="8630145" y="4602111"/>
                    <a:pt x="8576043" y="4639449"/>
                    <a:pt x="8530831" y="4656594"/>
                  </a:cubicBezTo>
                  <a:cubicBezTo>
                    <a:pt x="8485619" y="4673739"/>
                    <a:pt x="8427834" y="4670437"/>
                    <a:pt x="8371954" y="468313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2655308" y="2041958"/>
            <a:ext cx="5463200" cy="1837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00"/>
              </a:lnSpc>
            </a:pPr>
            <a:r>
              <a:rPr lang="en-US" sz="7100" b="1" spc="-248">
                <a:solidFill>
                  <a:srgbClr val="3903B6"/>
                </a:solidFill>
                <a:latin typeface="Roca Two Bold"/>
                <a:ea typeface="Roca Two Bold"/>
                <a:cs typeface="Roca Two Bold"/>
                <a:sym typeface="Roca Two Bold"/>
              </a:rPr>
              <a:t>Making A Friend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3188254" y="3926292"/>
            <a:ext cx="4498361" cy="449836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9584" y="0"/>
                  </a:moveTo>
                  <a:lnTo>
                    <a:pt x="773216" y="0"/>
                  </a:lnTo>
                  <a:cubicBezTo>
                    <a:pt x="795078" y="0"/>
                    <a:pt x="812800" y="17722"/>
                    <a:pt x="812800" y="39584"/>
                  </a:cubicBezTo>
                  <a:lnTo>
                    <a:pt x="812800" y="773216"/>
                  </a:lnTo>
                  <a:cubicBezTo>
                    <a:pt x="812800" y="795078"/>
                    <a:pt x="795078" y="812800"/>
                    <a:pt x="773216" y="812800"/>
                  </a:cubicBezTo>
                  <a:lnTo>
                    <a:pt x="39584" y="812800"/>
                  </a:lnTo>
                  <a:cubicBezTo>
                    <a:pt x="17722" y="812800"/>
                    <a:pt x="0" y="795078"/>
                    <a:pt x="0" y="773216"/>
                  </a:cubicBezTo>
                  <a:lnTo>
                    <a:pt x="0" y="39584"/>
                  </a:lnTo>
                  <a:cubicBezTo>
                    <a:pt x="0" y="17722"/>
                    <a:pt x="17722" y="0"/>
                    <a:pt x="39584" y="0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3149061" y="3468399"/>
            <a:ext cx="4576746" cy="214270"/>
            <a:chOff x="0" y="0"/>
            <a:chExt cx="3746500" cy="509270"/>
          </a:xfrm>
        </p:grpSpPr>
        <p:sp>
          <p:nvSpPr>
            <p:cNvPr id="11" name="Freeform 11"/>
            <p:cNvSpPr/>
            <p:nvPr/>
          </p:nvSpPr>
          <p:spPr>
            <a:xfrm>
              <a:off x="219710" y="191770"/>
              <a:ext cx="10438427" cy="125730"/>
            </a:xfrm>
            <a:custGeom>
              <a:avLst/>
              <a:gdLst/>
              <a:ahLst/>
              <a:cxnLst/>
              <a:rect l="l" t="t" r="r" b="b"/>
              <a:pathLst>
                <a:path w="10438427" h="125730">
                  <a:moveTo>
                    <a:pt x="67310" y="26670"/>
                  </a:moveTo>
                  <a:lnTo>
                    <a:pt x="435610" y="2540"/>
                  </a:lnTo>
                  <a:lnTo>
                    <a:pt x="435610" y="54610"/>
                  </a:lnTo>
                  <a:lnTo>
                    <a:pt x="435610" y="123190"/>
                  </a:lnTo>
                  <a:lnTo>
                    <a:pt x="417830" y="123190"/>
                  </a:lnTo>
                  <a:lnTo>
                    <a:pt x="377190" y="119380"/>
                  </a:lnTo>
                  <a:lnTo>
                    <a:pt x="323850" y="124460"/>
                  </a:lnTo>
                  <a:lnTo>
                    <a:pt x="269240" y="124460"/>
                  </a:lnTo>
                  <a:lnTo>
                    <a:pt x="110490" y="123190"/>
                  </a:lnTo>
                  <a:lnTo>
                    <a:pt x="87630" y="115570"/>
                  </a:lnTo>
                  <a:lnTo>
                    <a:pt x="54610" y="125730"/>
                  </a:lnTo>
                  <a:lnTo>
                    <a:pt x="0" y="121920"/>
                  </a:lnTo>
                  <a:lnTo>
                    <a:pt x="0" y="26670"/>
                  </a:lnTo>
                  <a:lnTo>
                    <a:pt x="67310" y="26670"/>
                  </a:lnTo>
                  <a:close/>
                  <a:moveTo>
                    <a:pt x="1238807" y="24130"/>
                  </a:moveTo>
                  <a:lnTo>
                    <a:pt x="1238807" y="106680"/>
                  </a:lnTo>
                  <a:lnTo>
                    <a:pt x="2354746" y="107950"/>
                  </a:lnTo>
                  <a:lnTo>
                    <a:pt x="2585629" y="107950"/>
                  </a:lnTo>
                  <a:lnTo>
                    <a:pt x="2811016" y="102870"/>
                  </a:lnTo>
                  <a:lnTo>
                    <a:pt x="3058392" y="120650"/>
                  </a:lnTo>
                  <a:lnTo>
                    <a:pt x="3058392" y="52070"/>
                  </a:lnTo>
                  <a:lnTo>
                    <a:pt x="3058392" y="25400"/>
                  </a:lnTo>
                  <a:lnTo>
                    <a:pt x="1519166" y="24130"/>
                  </a:lnTo>
                  <a:cubicBezTo>
                    <a:pt x="1513668" y="24130"/>
                    <a:pt x="1238807" y="24130"/>
                    <a:pt x="1238807" y="24130"/>
                  </a:cubicBezTo>
                  <a:close/>
                  <a:moveTo>
                    <a:pt x="8835987" y="11430"/>
                  </a:moveTo>
                  <a:lnTo>
                    <a:pt x="8742534" y="3810"/>
                  </a:lnTo>
                  <a:lnTo>
                    <a:pt x="8093860" y="2540"/>
                  </a:lnTo>
                  <a:lnTo>
                    <a:pt x="7868473" y="2540"/>
                  </a:lnTo>
                  <a:lnTo>
                    <a:pt x="7648583" y="7620"/>
                  </a:lnTo>
                  <a:lnTo>
                    <a:pt x="7478170" y="2540"/>
                  </a:lnTo>
                  <a:lnTo>
                    <a:pt x="7401208" y="2540"/>
                  </a:lnTo>
                  <a:lnTo>
                    <a:pt x="7401208" y="71120"/>
                  </a:lnTo>
                  <a:lnTo>
                    <a:pt x="7401208" y="123190"/>
                  </a:lnTo>
                  <a:lnTo>
                    <a:pt x="8907450" y="99060"/>
                  </a:lnTo>
                  <a:lnTo>
                    <a:pt x="9182312" y="99060"/>
                  </a:lnTo>
                  <a:lnTo>
                    <a:pt x="9182312" y="3810"/>
                  </a:lnTo>
                  <a:lnTo>
                    <a:pt x="8962423" y="0"/>
                  </a:lnTo>
                  <a:lnTo>
                    <a:pt x="8835987" y="11430"/>
                  </a:lnTo>
                  <a:close/>
                  <a:moveTo>
                    <a:pt x="5741043" y="26670"/>
                  </a:moveTo>
                  <a:lnTo>
                    <a:pt x="4823005" y="17780"/>
                  </a:lnTo>
                  <a:lnTo>
                    <a:pt x="4614110" y="22860"/>
                  </a:lnTo>
                  <a:lnTo>
                    <a:pt x="4383226" y="73660"/>
                  </a:lnTo>
                  <a:lnTo>
                    <a:pt x="4383226" y="100330"/>
                  </a:lnTo>
                  <a:lnTo>
                    <a:pt x="5812507" y="101600"/>
                  </a:lnTo>
                  <a:lnTo>
                    <a:pt x="6070877" y="101600"/>
                  </a:lnTo>
                  <a:lnTo>
                    <a:pt x="6070877" y="19050"/>
                  </a:lnTo>
                  <a:lnTo>
                    <a:pt x="5861982" y="15240"/>
                  </a:lnTo>
                  <a:lnTo>
                    <a:pt x="5741043" y="26670"/>
                  </a:lnTo>
                  <a:close/>
                  <a:moveTo>
                    <a:pt x="10082827" y="0"/>
                  </a:moveTo>
                  <a:lnTo>
                    <a:pt x="10018057" y="0"/>
                  </a:lnTo>
                  <a:lnTo>
                    <a:pt x="10018057" y="82550"/>
                  </a:lnTo>
                  <a:lnTo>
                    <a:pt x="10070127" y="86360"/>
                  </a:lnTo>
                  <a:lnTo>
                    <a:pt x="10099337" y="74930"/>
                  </a:lnTo>
                  <a:lnTo>
                    <a:pt x="10122197" y="82550"/>
                  </a:lnTo>
                  <a:lnTo>
                    <a:pt x="10275866" y="83820"/>
                  </a:lnTo>
                  <a:lnTo>
                    <a:pt x="10329207" y="83820"/>
                  </a:lnTo>
                  <a:lnTo>
                    <a:pt x="10381277" y="78740"/>
                  </a:lnTo>
                  <a:lnTo>
                    <a:pt x="10421916" y="71120"/>
                  </a:lnTo>
                  <a:lnTo>
                    <a:pt x="10438427" y="71120"/>
                  </a:lnTo>
                  <a:lnTo>
                    <a:pt x="10438427" y="27940"/>
                  </a:lnTo>
                  <a:lnTo>
                    <a:pt x="10438427" y="0"/>
                  </a:lnTo>
                  <a:lnTo>
                    <a:pt x="10082827" y="0"/>
                  </a:lnTo>
                  <a:close/>
                </a:path>
              </a:pathLst>
            </a:custGeom>
            <a:solidFill>
              <a:srgbClr val="FFA5F0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3749944" y="659703"/>
            <a:ext cx="3409935" cy="1755816"/>
            <a:chOff x="0" y="0"/>
            <a:chExt cx="4546579" cy="2341088"/>
          </a:xfrm>
        </p:grpSpPr>
        <p:sp>
          <p:nvSpPr>
            <p:cNvPr id="13" name="Freeform 13"/>
            <p:cNvSpPr/>
            <p:nvPr/>
          </p:nvSpPr>
          <p:spPr>
            <a:xfrm rot="301328">
              <a:off x="77544" y="188447"/>
              <a:ext cx="4391492" cy="1964195"/>
            </a:xfrm>
            <a:custGeom>
              <a:avLst/>
              <a:gdLst/>
              <a:ahLst/>
              <a:cxnLst/>
              <a:rect l="l" t="t" r="r" b="b"/>
              <a:pathLst>
                <a:path w="4391492" h="1964195">
                  <a:moveTo>
                    <a:pt x="0" y="0"/>
                  </a:moveTo>
                  <a:lnTo>
                    <a:pt x="4391492" y="0"/>
                  </a:lnTo>
                  <a:lnTo>
                    <a:pt x="4391492" y="1964194"/>
                  </a:lnTo>
                  <a:lnTo>
                    <a:pt x="0" y="19641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 rot="-2211029">
              <a:off x="515908" y="600193"/>
              <a:ext cx="920748" cy="709813"/>
            </a:xfrm>
            <a:custGeom>
              <a:avLst/>
              <a:gdLst/>
              <a:ahLst/>
              <a:cxnLst/>
              <a:rect l="l" t="t" r="r" b="b"/>
              <a:pathLst>
                <a:path w="920748" h="709813">
                  <a:moveTo>
                    <a:pt x="0" y="0"/>
                  </a:moveTo>
                  <a:lnTo>
                    <a:pt x="920749" y="0"/>
                  </a:lnTo>
                  <a:lnTo>
                    <a:pt x="920749" y="709814"/>
                  </a:lnTo>
                  <a:lnTo>
                    <a:pt x="0" y="709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TextBox 15"/>
            <p:cNvSpPr txBox="1"/>
            <p:nvPr/>
          </p:nvSpPr>
          <p:spPr>
            <a:xfrm rot="397350">
              <a:off x="1504504" y="753961"/>
              <a:ext cx="2626983" cy="9311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50"/>
                </a:lnSpc>
              </a:pPr>
              <a:r>
                <a:rPr lang="en-US" sz="2650" dirty="0">
                  <a:latin typeface="Sniglet"/>
                  <a:ea typeface="Sniglet"/>
                  <a:cs typeface="Sniglet"/>
                  <a:sym typeface="Sniglet"/>
                  <a:hlinkClick r:id="rId11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Back to Game Board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187991" y="543055"/>
            <a:ext cx="3355556" cy="1872464"/>
            <a:chOff x="0" y="0"/>
            <a:chExt cx="4474074" cy="2496619"/>
          </a:xfrm>
        </p:grpSpPr>
        <p:sp>
          <p:nvSpPr>
            <p:cNvPr id="17" name="Freeform 17"/>
            <p:cNvSpPr/>
            <p:nvPr/>
          </p:nvSpPr>
          <p:spPr>
            <a:xfrm rot="10296291" flipH="1">
              <a:off x="115791" y="299534"/>
              <a:ext cx="4242493" cy="1897551"/>
            </a:xfrm>
            <a:custGeom>
              <a:avLst/>
              <a:gdLst/>
              <a:ahLst/>
              <a:cxnLst/>
              <a:rect l="l" t="t" r="r" b="b"/>
              <a:pathLst>
                <a:path w="4242493" h="1897551">
                  <a:moveTo>
                    <a:pt x="4242493" y="0"/>
                  </a:moveTo>
                  <a:lnTo>
                    <a:pt x="0" y="0"/>
                  </a:lnTo>
                  <a:lnTo>
                    <a:pt x="0" y="1897551"/>
                  </a:lnTo>
                  <a:lnTo>
                    <a:pt x="4242493" y="1897551"/>
                  </a:lnTo>
                  <a:lnTo>
                    <a:pt x="4242493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 rot="-421480">
              <a:off x="1002343" y="906449"/>
              <a:ext cx="2490407" cy="1196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07"/>
                </a:lnSpc>
              </a:pPr>
              <a:r>
                <a:rPr lang="en-US" sz="7649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500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8488069" y="2094555"/>
            <a:ext cx="7392816" cy="6330098"/>
          </a:xfrm>
          <a:custGeom>
            <a:avLst/>
            <a:gdLst/>
            <a:ahLst/>
            <a:cxnLst/>
            <a:rect l="l" t="t" r="r" b="b"/>
            <a:pathLst>
              <a:path w="7392816" h="6330098">
                <a:moveTo>
                  <a:pt x="0" y="0"/>
                </a:moveTo>
                <a:lnTo>
                  <a:pt x="7392816" y="0"/>
                </a:lnTo>
                <a:lnTo>
                  <a:pt x="7392816" y="6330098"/>
                </a:lnTo>
                <a:lnTo>
                  <a:pt x="0" y="633009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8914042" y="3618028"/>
            <a:ext cx="6540869" cy="3174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26"/>
              </a:lnSpc>
            </a:pPr>
            <a:r>
              <a:rPr lang="en-US" sz="6226" b="1" spc="-217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What 5 services </a:t>
            </a:r>
          </a:p>
          <a:p>
            <a:pPr algn="ctr">
              <a:lnSpc>
                <a:spcPts val="6226"/>
              </a:lnSpc>
            </a:pPr>
            <a:r>
              <a:rPr lang="en-US" sz="6226" b="1" spc="-217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can you provide </a:t>
            </a:r>
          </a:p>
          <a:p>
            <a:pPr algn="ctr">
              <a:lnSpc>
                <a:spcPts val="6226"/>
              </a:lnSpc>
            </a:pPr>
            <a:r>
              <a:rPr lang="en-US" sz="6226" b="1" spc="-217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to ensure effective </a:t>
            </a:r>
          </a:p>
          <a:p>
            <a:pPr algn="ctr">
              <a:lnSpc>
                <a:spcPts val="6226"/>
              </a:lnSpc>
              <a:spcBef>
                <a:spcPct val="0"/>
              </a:spcBef>
            </a:pPr>
            <a:r>
              <a:rPr lang="en-US" sz="6226" b="1" spc="-217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resident retention 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E5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1629" y="1005373"/>
            <a:ext cx="17914027" cy="9083169"/>
            <a:chOff x="0" y="0"/>
            <a:chExt cx="9247208" cy="4688725"/>
          </a:xfrm>
        </p:grpSpPr>
        <p:sp>
          <p:nvSpPr>
            <p:cNvPr id="3" name="Freeform 3"/>
            <p:cNvSpPr/>
            <p:nvPr/>
          </p:nvSpPr>
          <p:spPr>
            <a:xfrm>
              <a:off x="-127" y="127"/>
              <a:ext cx="9247081" cy="4695710"/>
            </a:xfrm>
            <a:custGeom>
              <a:avLst/>
              <a:gdLst/>
              <a:ahLst/>
              <a:cxnLst/>
              <a:rect l="l" t="t" r="r" b="b"/>
              <a:pathLst>
                <a:path w="9247081" h="4695710">
                  <a:moveTo>
                    <a:pt x="8846016" y="4683010"/>
                  </a:moveTo>
                  <a:cubicBezTo>
                    <a:pt x="8790135" y="4695710"/>
                    <a:pt x="8764735" y="4683010"/>
                    <a:pt x="8707585" y="4683010"/>
                  </a:cubicBezTo>
                  <a:cubicBezTo>
                    <a:pt x="8650435" y="4683010"/>
                    <a:pt x="8559377" y="4670310"/>
                    <a:pt x="8559377" y="4670310"/>
                  </a:cubicBezTo>
                  <a:lnTo>
                    <a:pt x="707771" y="4670310"/>
                  </a:lnTo>
                  <a:lnTo>
                    <a:pt x="631063" y="4657610"/>
                  </a:lnTo>
                  <a:cubicBezTo>
                    <a:pt x="631063" y="4657610"/>
                    <a:pt x="533400" y="4670310"/>
                    <a:pt x="457581" y="4657610"/>
                  </a:cubicBezTo>
                  <a:cubicBezTo>
                    <a:pt x="381762" y="4644910"/>
                    <a:pt x="296418" y="4657610"/>
                    <a:pt x="296418" y="4657610"/>
                  </a:cubicBezTo>
                  <a:cubicBezTo>
                    <a:pt x="240284" y="4657610"/>
                    <a:pt x="162814" y="4653292"/>
                    <a:pt x="119507" y="4624082"/>
                  </a:cubicBezTo>
                  <a:cubicBezTo>
                    <a:pt x="47371" y="4575441"/>
                    <a:pt x="25400" y="4505210"/>
                    <a:pt x="0" y="4399419"/>
                  </a:cubicBezTo>
                  <a:lnTo>
                    <a:pt x="0" y="4198886"/>
                  </a:lnTo>
                  <a:cubicBezTo>
                    <a:pt x="0" y="4198886"/>
                    <a:pt x="12700" y="4113923"/>
                    <a:pt x="12700" y="4055630"/>
                  </a:cubicBezTo>
                  <a:cubicBezTo>
                    <a:pt x="12700" y="3997338"/>
                    <a:pt x="0" y="3907421"/>
                    <a:pt x="0" y="390742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8728032" y="0"/>
                  </a:lnTo>
                  <a:cubicBezTo>
                    <a:pt x="8828108" y="0"/>
                    <a:pt x="8896561" y="12700"/>
                    <a:pt x="8896561" y="12700"/>
                  </a:cubicBezTo>
                  <a:cubicBezTo>
                    <a:pt x="8960696" y="12700"/>
                    <a:pt x="9049469" y="36322"/>
                    <a:pt x="9107381" y="50800"/>
                  </a:cubicBezTo>
                  <a:cubicBezTo>
                    <a:pt x="9208981" y="76200"/>
                    <a:pt x="9234381" y="254000"/>
                    <a:pt x="9234381" y="350520"/>
                  </a:cubicBezTo>
                  <a:lnTo>
                    <a:pt x="9234381" y="3816616"/>
                  </a:lnTo>
                  <a:cubicBezTo>
                    <a:pt x="9234381" y="3816616"/>
                    <a:pt x="9247081" y="4185297"/>
                    <a:pt x="9247081" y="4218317"/>
                  </a:cubicBezTo>
                  <a:cubicBezTo>
                    <a:pt x="9247081" y="4251337"/>
                    <a:pt x="9224603" y="4359287"/>
                    <a:pt x="9206695" y="4405515"/>
                  </a:cubicBezTo>
                  <a:cubicBezTo>
                    <a:pt x="9181677" y="4470158"/>
                    <a:pt x="9191836" y="4527054"/>
                    <a:pt x="9140020" y="4571250"/>
                  </a:cubicBezTo>
                  <a:cubicBezTo>
                    <a:pt x="9103953" y="4602111"/>
                    <a:pt x="9049851" y="4639449"/>
                    <a:pt x="9004639" y="4656594"/>
                  </a:cubicBezTo>
                  <a:cubicBezTo>
                    <a:pt x="8959427" y="4673739"/>
                    <a:pt x="8901642" y="4670437"/>
                    <a:pt x="8845761" y="468313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2011124" y="3328308"/>
            <a:ext cx="2669221" cy="763423"/>
            <a:chOff x="0" y="0"/>
            <a:chExt cx="3558962" cy="101789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94440" cy="1017897"/>
            </a:xfrm>
            <a:custGeom>
              <a:avLst/>
              <a:gdLst/>
              <a:ahLst/>
              <a:cxnLst/>
              <a:rect l="l" t="t" r="r" b="b"/>
              <a:pathLst>
                <a:path w="2294440" h="1017897">
                  <a:moveTo>
                    <a:pt x="0" y="0"/>
                  </a:moveTo>
                  <a:lnTo>
                    <a:pt x="2294440" y="0"/>
                  </a:lnTo>
                  <a:lnTo>
                    <a:pt x="2294440" y="1017897"/>
                  </a:lnTo>
                  <a:lnTo>
                    <a:pt x="0" y="10178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flipH="1">
              <a:off x="1264521" y="0"/>
              <a:ext cx="2294440" cy="1017897"/>
            </a:xfrm>
            <a:custGeom>
              <a:avLst/>
              <a:gdLst/>
              <a:ahLst/>
              <a:cxnLst/>
              <a:rect l="l" t="t" r="r" b="b"/>
              <a:pathLst>
                <a:path w="2294440" h="1017897">
                  <a:moveTo>
                    <a:pt x="2294441" y="0"/>
                  </a:moveTo>
                  <a:lnTo>
                    <a:pt x="0" y="0"/>
                  </a:lnTo>
                  <a:lnTo>
                    <a:pt x="0" y="1017897"/>
                  </a:lnTo>
                  <a:lnTo>
                    <a:pt x="2294441" y="1017897"/>
                  </a:lnTo>
                  <a:lnTo>
                    <a:pt x="2294441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548994" y="202650"/>
              <a:ext cx="2460974" cy="6808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00"/>
                </a:lnSpc>
              </a:pPr>
              <a:r>
                <a:rPr lang="en-US" sz="3700" u="sng" spc="-111" dirty="0">
                  <a:solidFill>
                    <a:srgbClr val="3903B6"/>
                  </a:solidFill>
                  <a:latin typeface="Sniglet"/>
                  <a:ea typeface="Sniglet"/>
                  <a:cs typeface="Sniglet"/>
                  <a:sym typeface="Sniglet"/>
                  <a:hlinkClick r:id="rId4" action="ppaction://hlinksldjump"/>
                </a:rPr>
                <a:t>100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011124" y="4246777"/>
            <a:ext cx="2669221" cy="763423"/>
            <a:chOff x="0" y="0"/>
            <a:chExt cx="3558962" cy="101789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294440" cy="1017897"/>
            </a:xfrm>
            <a:custGeom>
              <a:avLst/>
              <a:gdLst/>
              <a:ahLst/>
              <a:cxnLst/>
              <a:rect l="l" t="t" r="r" b="b"/>
              <a:pathLst>
                <a:path w="2294440" h="1017897">
                  <a:moveTo>
                    <a:pt x="0" y="0"/>
                  </a:moveTo>
                  <a:lnTo>
                    <a:pt x="2294440" y="0"/>
                  </a:lnTo>
                  <a:lnTo>
                    <a:pt x="2294440" y="1017897"/>
                  </a:lnTo>
                  <a:lnTo>
                    <a:pt x="0" y="10178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flipH="1">
              <a:off x="1264521" y="0"/>
              <a:ext cx="2294440" cy="1017897"/>
            </a:xfrm>
            <a:custGeom>
              <a:avLst/>
              <a:gdLst/>
              <a:ahLst/>
              <a:cxnLst/>
              <a:rect l="l" t="t" r="r" b="b"/>
              <a:pathLst>
                <a:path w="2294440" h="1017897">
                  <a:moveTo>
                    <a:pt x="2294441" y="0"/>
                  </a:moveTo>
                  <a:lnTo>
                    <a:pt x="0" y="0"/>
                  </a:lnTo>
                  <a:lnTo>
                    <a:pt x="0" y="1017897"/>
                  </a:lnTo>
                  <a:lnTo>
                    <a:pt x="2294441" y="1017897"/>
                  </a:lnTo>
                  <a:lnTo>
                    <a:pt x="2294441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548994" y="202650"/>
              <a:ext cx="2460974" cy="6808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00"/>
                </a:lnSpc>
              </a:pPr>
              <a:r>
                <a:rPr lang="en-US" sz="3700" u="sng" spc="-111">
                  <a:solidFill>
                    <a:srgbClr val="3903B6"/>
                  </a:solidFill>
                  <a:latin typeface="Sniglet"/>
                  <a:ea typeface="Sniglet"/>
                  <a:cs typeface="Sniglet"/>
                  <a:sym typeface="Sniglet"/>
                  <a:hlinkClick r:id="rId5" action="ppaction://hlinksldjump"/>
                </a:rPr>
                <a:t>200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011124" y="5165246"/>
            <a:ext cx="2669221" cy="763423"/>
            <a:chOff x="0" y="0"/>
            <a:chExt cx="3558962" cy="101789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294440" cy="1017897"/>
            </a:xfrm>
            <a:custGeom>
              <a:avLst/>
              <a:gdLst/>
              <a:ahLst/>
              <a:cxnLst/>
              <a:rect l="l" t="t" r="r" b="b"/>
              <a:pathLst>
                <a:path w="2294440" h="1017897">
                  <a:moveTo>
                    <a:pt x="0" y="0"/>
                  </a:moveTo>
                  <a:lnTo>
                    <a:pt x="2294440" y="0"/>
                  </a:lnTo>
                  <a:lnTo>
                    <a:pt x="2294440" y="1017897"/>
                  </a:lnTo>
                  <a:lnTo>
                    <a:pt x="0" y="10178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 flipH="1">
              <a:off x="1264521" y="0"/>
              <a:ext cx="2294440" cy="1017897"/>
            </a:xfrm>
            <a:custGeom>
              <a:avLst/>
              <a:gdLst/>
              <a:ahLst/>
              <a:cxnLst/>
              <a:rect l="l" t="t" r="r" b="b"/>
              <a:pathLst>
                <a:path w="2294440" h="1017897">
                  <a:moveTo>
                    <a:pt x="2294441" y="0"/>
                  </a:moveTo>
                  <a:lnTo>
                    <a:pt x="0" y="0"/>
                  </a:lnTo>
                  <a:lnTo>
                    <a:pt x="0" y="1017897"/>
                  </a:lnTo>
                  <a:lnTo>
                    <a:pt x="2294441" y="1017897"/>
                  </a:lnTo>
                  <a:lnTo>
                    <a:pt x="2294441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TextBox 15"/>
            <p:cNvSpPr txBox="1"/>
            <p:nvPr/>
          </p:nvSpPr>
          <p:spPr>
            <a:xfrm>
              <a:off x="548994" y="202650"/>
              <a:ext cx="2460974" cy="6808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00"/>
                </a:lnSpc>
              </a:pPr>
              <a:r>
                <a:rPr lang="en-US" sz="3700" u="sng" spc="-111">
                  <a:solidFill>
                    <a:srgbClr val="3903B6"/>
                  </a:solidFill>
                  <a:latin typeface="Sniglet"/>
                  <a:ea typeface="Sniglet"/>
                  <a:cs typeface="Sniglet"/>
                  <a:sym typeface="Sniglet"/>
                  <a:hlinkClick r:id="rId6" action="ppaction://hlinksldjump"/>
                </a:rPr>
                <a:t>300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2011124" y="6083715"/>
            <a:ext cx="2669221" cy="763423"/>
            <a:chOff x="0" y="0"/>
            <a:chExt cx="3558962" cy="101789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294440" cy="1017897"/>
            </a:xfrm>
            <a:custGeom>
              <a:avLst/>
              <a:gdLst/>
              <a:ahLst/>
              <a:cxnLst/>
              <a:rect l="l" t="t" r="r" b="b"/>
              <a:pathLst>
                <a:path w="2294440" h="1017897">
                  <a:moveTo>
                    <a:pt x="0" y="0"/>
                  </a:moveTo>
                  <a:lnTo>
                    <a:pt x="2294440" y="0"/>
                  </a:lnTo>
                  <a:lnTo>
                    <a:pt x="2294440" y="1017897"/>
                  </a:lnTo>
                  <a:lnTo>
                    <a:pt x="0" y="10178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 flipH="1">
              <a:off x="1264521" y="0"/>
              <a:ext cx="2294440" cy="1017897"/>
            </a:xfrm>
            <a:custGeom>
              <a:avLst/>
              <a:gdLst/>
              <a:ahLst/>
              <a:cxnLst/>
              <a:rect l="l" t="t" r="r" b="b"/>
              <a:pathLst>
                <a:path w="2294440" h="1017897">
                  <a:moveTo>
                    <a:pt x="2294441" y="0"/>
                  </a:moveTo>
                  <a:lnTo>
                    <a:pt x="0" y="0"/>
                  </a:lnTo>
                  <a:lnTo>
                    <a:pt x="0" y="1017897"/>
                  </a:lnTo>
                  <a:lnTo>
                    <a:pt x="2294441" y="1017897"/>
                  </a:lnTo>
                  <a:lnTo>
                    <a:pt x="2294441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TextBox 19"/>
            <p:cNvSpPr txBox="1"/>
            <p:nvPr/>
          </p:nvSpPr>
          <p:spPr>
            <a:xfrm>
              <a:off x="548994" y="202650"/>
              <a:ext cx="2460974" cy="6808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00"/>
                </a:lnSpc>
              </a:pPr>
              <a:r>
                <a:rPr lang="en-US" sz="3700" u="sng" spc="-111">
                  <a:solidFill>
                    <a:srgbClr val="3903B6"/>
                  </a:solidFill>
                  <a:latin typeface="Sniglet"/>
                  <a:ea typeface="Sniglet"/>
                  <a:cs typeface="Sniglet"/>
                  <a:sym typeface="Sniglet"/>
                  <a:hlinkClick r:id="rId7" action="ppaction://hlinksldjump"/>
                </a:rPr>
                <a:t>400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011124" y="7002184"/>
            <a:ext cx="2669221" cy="763423"/>
            <a:chOff x="0" y="0"/>
            <a:chExt cx="3558962" cy="101789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294440" cy="1017897"/>
            </a:xfrm>
            <a:custGeom>
              <a:avLst/>
              <a:gdLst/>
              <a:ahLst/>
              <a:cxnLst/>
              <a:rect l="l" t="t" r="r" b="b"/>
              <a:pathLst>
                <a:path w="2294440" h="1017897">
                  <a:moveTo>
                    <a:pt x="0" y="0"/>
                  </a:moveTo>
                  <a:lnTo>
                    <a:pt x="2294440" y="0"/>
                  </a:lnTo>
                  <a:lnTo>
                    <a:pt x="2294440" y="1017897"/>
                  </a:lnTo>
                  <a:lnTo>
                    <a:pt x="0" y="10178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 flipH="1">
              <a:off x="1264521" y="0"/>
              <a:ext cx="2294440" cy="1017897"/>
            </a:xfrm>
            <a:custGeom>
              <a:avLst/>
              <a:gdLst/>
              <a:ahLst/>
              <a:cxnLst/>
              <a:rect l="l" t="t" r="r" b="b"/>
              <a:pathLst>
                <a:path w="2294440" h="1017897">
                  <a:moveTo>
                    <a:pt x="2294441" y="0"/>
                  </a:moveTo>
                  <a:lnTo>
                    <a:pt x="0" y="0"/>
                  </a:lnTo>
                  <a:lnTo>
                    <a:pt x="0" y="1017897"/>
                  </a:lnTo>
                  <a:lnTo>
                    <a:pt x="2294441" y="1017897"/>
                  </a:lnTo>
                  <a:lnTo>
                    <a:pt x="2294441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TextBox 23"/>
            <p:cNvSpPr txBox="1"/>
            <p:nvPr/>
          </p:nvSpPr>
          <p:spPr>
            <a:xfrm>
              <a:off x="548994" y="194563"/>
              <a:ext cx="2460974" cy="6970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00"/>
                </a:lnSpc>
              </a:pPr>
              <a:r>
                <a:rPr lang="en-US" sz="3800" u="sng" spc="-114">
                  <a:solidFill>
                    <a:srgbClr val="3903B6"/>
                  </a:solidFill>
                  <a:latin typeface="Sniglet"/>
                  <a:ea typeface="Sniglet"/>
                  <a:cs typeface="Sniglet"/>
                  <a:sym typeface="Sniglet"/>
                  <a:hlinkClick r:id="rId8" action="ppaction://hlinksldjump"/>
                </a:rPr>
                <a:t>500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4911568" y="2411018"/>
            <a:ext cx="2669221" cy="810121"/>
            <a:chOff x="0" y="0"/>
            <a:chExt cx="3558962" cy="1080161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294440" cy="1017897"/>
            </a:xfrm>
            <a:custGeom>
              <a:avLst/>
              <a:gdLst/>
              <a:ahLst/>
              <a:cxnLst/>
              <a:rect l="l" t="t" r="r" b="b"/>
              <a:pathLst>
                <a:path w="2294440" h="1017897">
                  <a:moveTo>
                    <a:pt x="0" y="0"/>
                  </a:moveTo>
                  <a:lnTo>
                    <a:pt x="2294440" y="0"/>
                  </a:lnTo>
                  <a:lnTo>
                    <a:pt x="2294440" y="1017897"/>
                  </a:lnTo>
                  <a:lnTo>
                    <a:pt x="0" y="10178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 flipH="1">
              <a:off x="1264521" y="0"/>
              <a:ext cx="2294440" cy="1017897"/>
            </a:xfrm>
            <a:custGeom>
              <a:avLst/>
              <a:gdLst/>
              <a:ahLst/>
              <a:cxnLst/>
              <a:rect l="l" t="t" r="r" b="b"/>
              <a:pathLst>
                <a:path w="2294440" h="1017897">
                  <a:moveTo>
                    <a:pt x="2294441" y="0"/>
                  </a:moveTo>
                  <a:lnTo>
                    <a:pt x="0" y="0"/>
                  </a:lnTo>
                  <a:lnTo>
                    <a:pt x="0" y="1017897"/>
                  </a:lnTo>
                  <a:lnTo>
                    <a:pt x="2294441" y="1017897"/>
                  </a:lnTo>
                  <a:lnTo>
                    <a:pt x="2294441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TextBox 27"/>
            <p:cNvSpPr txBox="1"/>
            <p:nvPr/>
          </p:nvSpPr>
          <p:spPr>
            <a:xfrm>
              <a:off x="363922" y="102684"/>
              <a:ext cx="2831118" cy="9774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800" b="1" spc="-84">
                  <a:solidFill>
                    <a:srgbClr val="FFFFFF"/>
                  </a:solidFill>
                  <a:latin typeface="Roca Two Bold"/>
                  <a:ea typeface="Roca Two Bold"/>
                  <a:cs typeface="Roca Two Bold"/>
                  <a:sym typeface="Roca Two Bold"/>
                </a:rPr>
                <a:t>Maintenance Manual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4911568" y="3328308"/>
            <a:ext cx="2669221" cy="763423"/>
            <a:chOff x="0" y="0"/>
            <a:chExt cx="3558962" cy="1017897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294440" cy="1017897"/>
            </a:xfrm>
            <a:custGeom>
              <a:avLst/>
              <a:gdLst/>
              <a:ahLst/>
              <a:cxnLst/>
              <a:rect l="l" t="t" r="r" b="b"/>
              <a:pathLst>
                <a:path w="2294440" h="1017897">
                  <a:moveTo>
                    <a:pt x="0" y="0"/>
                  </a:moveTo>
                  <a:lnTo>
                    <a:pt x="2294440" y="0"/>
                  </a:lnTo>
                  <a:lnTo>
                    <a:pt x="2294440" y="1017897"/>
                  </a:lnTo>
                  <a:lnTo>
                    <a:pt x="0" y="10178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 flipH="1">
              <a:off x="1264521" y="0"/>
              <a:ext cx="2294440" cy="1017897"/>
            </a:xfrm>
            <a:custGeom>
              <a:avLst/>
              <a:gdLst/>
              <a:ahLst/>
              <a:cxnLst/>
              <a:rect l="l" t="t" r="r" b="b"/>
              <a:pathLst>
                <a:path w="2294440" h="1017897">
                  <a:moveTo>
                    <a:pt x="2294441" y="0"/>
                  </a:moveTo>
                  <a:lnTo>
                    <a:pt x="0" y="0"/>
                  </a:lnTo>
                  <a:lnTo>
                    <a:pt x="0" y="1017897"/>
                  </a:lnTo>
                  <a:lnTo>
                    <a:pt x="2294441" y="1017897"/>
                  </a:lnTo>
                  <a:lnTo>
                    <a:pt x="2294441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TextBox 31"/>
            <p:cNvSpPr txBox="1"/>
            <p:nvPr/>
          </p:nvSpPr>
          <p:spPr>
            <a:xfrm>
              <a:off x="548994" y="202650"/>
              <a:ext cx="2460974" cy="6808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00"/>
                </a:lnSpc>
              </a:pPr>
              <a:r>
                <a:rPr lang="en-US" sz="3700" u="sng" spc="-111">
                  <a:solidFill>
                    <a:srgbClr val="3903B6"/>
                  </a:solidFill>
                  <a:latin typeface="Sniglet"/>
                  <a:ea typeface="Sniglet"/>
                  <a:cs typeface="Sniglet"/>
                  <a:sym typeface="Sniglet"/>
                  <a:hlinkClick r:id="rId13" action="ppaction://hlinksldjump"/>
                </a:rPr>
                <a:t>100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4911568" y="4246777"/>
            <a:ext cx="2669221" cy="763423"/>
            <a:chOff x="0" y="0"/>
            <a:chExt cx="3558962" cy="1017897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2294440" cy="1017897"/>
            </a:xfrm>
            <a:custGeom>
              <a:avLst/>
              <a:gdLst/>
              <a:ahLst/>
              <a:cxnLst/>
              <a:rect l="l" t="t" r="r" b="b"/>
              <a:pathLst>
                <a:path w="2294440" h="1017897">
                  <a:moveTo>
                    <a:pt x="0" y="0"/>
                  </a:moveTo>
                  <a:lnTo>
                    <a:pt x="2294440" y="0"/>
                  </a:lnTo>
                  <a:lnTo>
                    <a:pt x="2294440" y="1017897"/>
                  </a:lnTo>
                  <a:lnTo>
                    <a:pt x="0" y="10178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 flipH="1">
              <a:off x="1264521" y="0"/>
              <a:ext cx="2294440" cy="1017897"/>
            </a:xfrm>
            <a:custGeom>
              <a:avLst/>
              <a:gdLst/>
              <a:ahLst/>
              <a:cxnLst/>
              <a:rect l="l" t="t" r="r" b="b"/>
              <a:pathLst>
                <a:path w="2294440" h="1017897">
                  <a:moveTo>
                    <a:pt x="2294441" y="0"/>
                  </a:moveTo>
                  <a:lnTo>
                    <a:pt x="0" y="0"/>
                  </a:lnTo>
                  <a:lnTo>
                    <a:pt x="0" y="1017897"/>
                  </a:lnTo>
                  <a:lnTo>
                    <a:pt x="2294441" y="1017897"/>
                  </a:lnTo>
                  <a:lnTo>
                    <a:pt x="2294441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TextBox 35"/>
            <p:cNvSpPr txBox="1"/>
            <p:nvPr/>
          </p:nvSpPr>
          <p:spPr>
            <a:xfrm>
              <a:off x="548994" y="202606"/>
              <a:ext cx="2460974" cy="6809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00"/>
                </a:lnSpc>
              </a:pPr>
              <a:r>
                <a:rPr lang="en-US" sz="3700" u="sng" spc="-111">
                  <a:solidFill>
                    <a:srgbClr val="3903B6"/>
                  </a:solidFill>
                  <a:latin typeface="Sniglet"/>
                  <a:ea typeface="Sniglet"/>
                  <a:cs typeface="Sniglet"/>
                  <a:sym typeface="Sniglet"/>
                  <a:hlinkClick r:id="rId14" action="ppaction://hlinksldjump"/>
                </a:rPr>
                <a:t>200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4911568" y="5165246"/>
            <a:ext cx="2669221" cy="763423"/>
            <a:chOff x="0" y="0"/>
            <a:chExt cx="3558962" cy="1017897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2294440" cy="1017897"/>
            </a:xfrm>
            <a:custGeom>
              <a:avLst/>
              <a:gdLst/>
              <a:ahLst/>
              <a:cxnLst/>
              <a:rect l="l" t="t" r="r" b="b"/>
              <a:pathLst>
                <a:path w="2294440" h="1017897">
                  <a:moveTo>
                    <a:pt x="0" y="0"/>
                  </a:moveTo>
                  <a:lnTo>
                    <a:pt x="2294440" y="0"/>
                  </a:lnTo>
                  <a:lnTo>
                    <a:pt x="2294440" y="1017897"/>
                  </a:lnTo>
                  <a:lnTo>
                    <a:pt x="0" y="10178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38"/>
            <p:cNvSpPr/>
            <p:nvPr/>
          </p:nvSpPr>
          <p:spPr>
            <a:xfrm flipH="1">
              <a:off x="1264521" y="0"/>
              <a:ext cx="2294440" cy="1017897"/>
            </a:xfrm>
            <a:custGeom>
              <a:avLst/>
              <a:gdLst/>
              <a:ahLst/>
              <a:cxnLst/>
              <a:rect l="l" t="t" r="r" b="b"/>
              <a:pathLst>
                <a:path w="2294440" h="1017897">
                  <a:moveTo>
                    <a:pt x="2294441" y="0"/>
                  </a:moveTo>
                  <a:lnTo>
                    <a:pt x="0" y="0"/>
                  </a:lnTo>
                  <a:lnTo>
                    <a:pt x="0" y="1017897"/>
                  </a:lnTo>
                  <a:lnTo>
                    <a:pt x="2294441" y="1017897"/>
                  </a:lnTo>
                  <a:lnTo>
                    <a:pt x="2294441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9" name="TextBox 39"/>
            <p:cNvSpPr txBox="1"/>
            <p:nvPr/>
          </p:nvSpPr>
          <p:spPr>
            <a:xfrm>
              <a:off x="548994" y="202606"/>
              <a:ext cx="2460974" cy="6809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00"/>
                </a:lnSpc>
              </a:pPr>
              <a:r>
                <a:rPr lang="en-US" sz="3700" u="sng" spc="-111">
                  <a:solidFill>
                    <a:srgbClr val="3903B6"/>
                  </a:solidFill>
                  <a:latin typeface="Sniglet"/>
                  <a:ea typeface="Sniglet"/>
                  <a:cs typeface="Sniglet"/>
                  <a:sym typeface="Sniglet"/>
                  <a:hlinkClick r:id="rId15" action="ppaction://hlinksldjump"/>
                </a:rPr>
                <a:t>300</a:t>
              </a: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4911568" y="6083715"/>
            <a:ext cx="2669221" cy="763423"/>
            <a:chOff x="0" y="0"/>
            <a:chExt cx="3558962" cy="1017897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2294440" cy="1017897"/>
            </a:xfrm>
            <a:custGeom>
              <a:avLst/>
              <a:gdLst/>
              <a:ahLst/>
              <a:cxnLst/>
              <a:rect l="l" t="t" r="r" b="b"/>
              <a:pathLst>
                <a:path w="2294440" h="1017897">
                  <a:moveTo>
                    <a:pt x="0" y="0"/>
                  </a:moveTo>
                  <a:lnTo>
                    <a:pt x="2294440" y="0"/>
                  </a:lnTo>
                  <a:lnTo>
                    <a:pt x="2294440" y="1017897"/>
                  </a:lnTo>
                  <a:lnTo>
                    <a:pt x="0" y="10178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Freeform 42"/>
            <p:cNvSpPr/>
            <p:nvPr/>
          </p:nvSpPr>
          <p:spPr>
            <a:xfrm flipH="1">
              <a:off x="1264521" y="0"/>
              <a:ext cx="2294440" cy="1017897"/>
            </a:xfrm>
            <a:custGeom>
              <a:avLst/>
              <a:gdLst/>
              <a:ahLst/>
              <a:cxnLst/>
              <a:rect l="l" t="t" r="r" b="b"/>
              <a:pathLst>
                <a:path w="2294440" h="1017897">
                  <a:moveTo>
                    <a:pt x="2294441" y="0"/>
                  </a:moveTo>
                  <a:lnTo>
                    <a:pt x="0" y="0"/>
                  </a:lnTo>
                  <a:lnTo>
                    <a:pt x="0" y="1017897"/>
                  </a:lnTo>
                  <a:lnTo>
                    <a:pt x="2294441" y="1017897"/>
                  </a:lnTo>
                  <a:lnTo>
                    <a:pt x="2294441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TextBox 43"/>
            <p:cNvSpPr txBox="1"/>
            <p:nvPr/>
          </p:nvSpPr>
          <p:spPr>
            <a:xfrm>
              <a:off x="548994" y="202606"/>
              <a:ext cx="2460974" cy="6809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00"/>
                </a:lnSpc>
              </a:pPr>
              <a:r>
                <a:rPr lang="en-US" sz="3700" u="sng" spc="-111">
                  <a:solidFill>
                    <a:srgbClr val="3903B6"/>
                  </a:solidFill>
                  <a:latin typeface="Sniglet"/>
                  <a:ea typeface="Sniglet"/>
                  <a:cs typeface="Sniglet"/>
                  <a:sym typeface="Sniglet"/>
                  <a:hlinkClick r:id="rId16" action="ppaction://hlinksldjump"/>
                </a:rPr>
                <a:t>400</a:t>
              </a: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4911568" y="7002184"/>
            <a:ext cx="2669221" cy="763423"/>
            <a:chOff x="0" y="0"/>
            <a:chExt cx="3558962" cy="1017897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2294440" cy="1017897"/>
            </a:xfrm>
            <a:custGeom>
              <a:avLst/>
              <a:gdLst/>
              <a:ahLst/>
              <a:cxnLst/>
              <a:rect l="l" t="t" r="r" b="b"/>
              <a:pathLst>
                <a:path w="2294440" h="1017897">
                  <a:moveTo>
                    <a:pt x="0" y="0"/>
                  </a:moveTo>
                  <a:lnTo>
                    <a:pt x="2294440" y="0"/>
                  </a:lnTo>
                  <a:lnTo>
                    <a:pt x="2294440" y="1017897"/>
                  </a:lnTo>
                  <a:lnTo>
                    <a:pt x="0" y="10178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6" name="Freeform 46"/>
            <p:cNvSpPr/>
            <p:nvPr/>
          </p:nvSpPr>
          <p:spPr>
            <a:xfrm flipH="1">
              <a:off x="1264521" y="0"/>
              <a:ext cx="2294440" cy="1017897"/>
            </a:xfrm>
            <a:custGeom>
              <a:avLst/>
              <a:gdLst/>
              <a:ahLst/>
              <a:cxnLst/>
              <a:rect l="l" t="t" r="r" b="b"/>
              <a:pathLst>
                <a:path w="2294440" h="1017897">
                  <a:moveTo>
                    <a:pt x="2294441" y="0"/>
                  </a:moveTo>
                  <a:lnTo>
                    <a:pt x="0" y="0"/>
                  </a:lnTo>
                  <a:lnTo>
                    <a:pt x="0" y="1017897"/>
                  </a:lnTo>
                  <a:lnTo>
                    <a:pt x="2294441" y="1017897"/>
                  </a:lnTo>
                  <a:lnTo>
                    <a:pt x="2294441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7" name="TextBox 47"/>
            <p:cNvSpPr txBox="1"/>
            <p:nvPr/>
          </p:nvSpPr>
          <p:spPr>
            <a:xfrm>
              <a:off x="548994" y="202606"/>
              <a:ext cx="2460974" cy="6809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00"/>
                </a:lnSpc>
              </a:pPr>
              <a:r>
                <a:rPr lang="en-US" sz="3700" u="sng" spc="-111">
                  <a:solidFill>
                    <a:srgbClr val="3903B6"/>
                  </a:solidFill>
                  <a:latin typeface="Sniglet"/>
                  <a:ea typeface="Sniglet"/>
                  <a:cs typeface="Sniglet"/>
                  <a:sym typeface="Sniglet"/>
                  <a:hlinkClick r:id="rId17" action="ppaction://hlinksldjump"/>
                </a:rPr>
                <a:t>500</a:t>
              </a:r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7809389" y="3328308"/>
            <a:ext cx="2669221" cy="763423"/>
            <a:chOff x="0" y="0"/>
            <a:chExt cx="3558962" cy="1017897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2294440" cy="1017897"/>
            </a:xfrm>
            <a:custGeom>
              <a:avLst/>
              <a:gdLst/>
              <a:ahLst/>
              <a:cxnLst/>
              <a:rect l="l" t="t" r="r" b="b"/>
              <a:pathLst>
                <a:path w="2294440" h="1017897">
                  <a:moveTo>
                    <a:pt x="0" y="0"/>
                  </a:moveTo>
                  <a:lnTo>
                    <a:pt x="2294440" y="0"/>
                  </a:lnTo>
                  <a:lnTo>
                    <a:pt x="2294440" y="1017897"/>
                  </a:lnTo>
                  <a:lnTo>
                    <a:pt x="0" y="10178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0" name="Freeform 50"/>
            <p:cNvSpPr/>
            <p:nvPr/>
          </p:nvSpPr>
          <p:spPr>
            <a:xfrm flipH="1">
              <a:off x="1264521" y="0"/>
              <a:ext cx="2294440" cy="1017897"/>
            </a:xfrm>
            <a:custGeom>
              <a:avLst/>
              <a:gdLst/>
              <a:ahLst/>
              <a:cxnLst/>
              <a:rect l="l" t="t" r="r" b="b"/>
              <a:pathLst>
                <a:path w="2294440" h="1017897">
                  <a:moveTo>
                    <a:pt x="2294441" y="0"/>
                  </a:moveTo>
                  <a:lnTo>
                    <a:pt x="0" y="0"/>
                  </a:lnTo>
                  <a:lnTo>
                    <a:pt x="0" y="1017897"/>
                  </a:lnTo>
                  <a:lnTo>
                    <a:pt x="2294441" y="1017897"/>
                  </a:lnTo>
                  <a:lnTo>
                    <a:pt x="2294441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1" name="TextBox 51"/>
            <p:cNvSpPr txBox="1"/>
            <p:nvPr/>
          </p:nvSpPr>
          <p:spPr>
            <a:xfrm>
              <a:off x="548994" y="202650"/>
              <a:ext cx="2460974" cy="6808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00"/>
                </a:lnSpc>
              </a:pPr>
              <a:r>
                <a:rPr lang="en-US" sz="3700" u="sng" spc="-111">
                  <a:solidFill>
                    <a:srgbClr val="3903B6"/>
                  </a:solidFill>
                  <a:latin typeface="Sniglet"/>
                  <a:ea typeface="Sniglet"/>
                  <a:cs typeface="Sniglet"/>
                  <a:sym typeface="Sniglet"/>
                  <a:hlinkClick r:id="rId20" action="ppaction://hlinksldjump"/>
                </a:rPr>
                <a:t>100</a:t>
              </a:r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7809389" y="4246777"/>
            <a:ext cx="2669221" cy="763423"/>
            <a:chOff x="0" y="0"/>
            <a:chExt cx="3558962" cy="1017897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2294440" cy="1017897"/>
            </a:xfrm>
            <a:custGeom>
              <a:avLst/>
              <a:gdLst/>
              <a:ahLst/>
              <a:cxnLst/>
              <a:rect l="l" t="t" r="r" b="b"/>
              <a:pathLst>
                <a:path w="2294440" h="1017897">
                  <a:moveTo>
                    <a:pt x="0" y="0"/>
                  </a:moveTo>
                  <a:lnTo>
                    <a:pt x="2294440" y="0"/>
                  </a:lnTo>
                  <a:lnTo>
                    <a:pt x="2294440" y="1017897"/>
                  </a:lnTo>
                  <a:lnTo>
                    <a:pt x="0" y="10178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4" name="Freeform 54"/>
            <p:cNvSpPr/>
            <p:nvPr/>
          </p:nvSpPr>
          <p:spPr>
            <a:xfrm flipH="1">
              <a:off x="1264521" y="0"/>
              <a:ext cx="2294440" cy="1017897"/>
            </a:xfrm>
            <a:custGeom>
              <a:avLst/>
              <a:gdLst/>
              <a:ahLst/>
              <a:cxnLst/>
              <a:rect l="l" t="t" r="r" b="b"/>
              <a:pathLst>
                <a:path w="2294440" h="1017897">
                  <a:moveTo>
                    <a:pt x="2294441" y="0"/>
                  </a:moveTo>
                  <a:lnTo>
                    <a:pt x="0" y="0"/>
                  </a:lnTo>
                  <a:lnTo>
                    <a:pt x="0" y="1017897"/>
                  </a:lnTo>
                  <a:lnTo>
                    <a:pt x="2294441" y="1017897"/>
                  </a:lnTo>
                  <a:lnTo>
                    <a:pt x="2294441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5" name="TextBox 55"/>
            <p:cNvSpPr txBox="1"/>
            <p:nvPr/>
          </p:nvSpPr>
          <p:spPr>
            <a:xfrm>
              <a:off x="548994" y="202606"/>
              <a:ext cx="2460974" cy="6809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00"/>
                </a:lnSpc>
              </a:pPr>
              <a:r>
                <a:rPr lang="en-US" sz="3700" u="sng" spc="-111">
                  <a:solidFill>
                    <a:srgbClr val="3903B6"/>
                  </a:solidFill>
                  <a:latin typeface="Sniglet"/>
                  <a:ea typeface="Sniglet"/>
                  <a:cs typeface="Sniglet"/>
                  <a:sym typeface="Sniglet"/>
                  <a:hlinkClick r:id="rId21" action="ppaction://hlinksldjump"/>
                </a:rPr>
                <a:t>200</a:t>
              </a:r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7809389" y="5165246"/>
            <a:ext cx="2669221" cy="763423"/>
            <a:chOff x="0" y="0"/>
            <a:chExt cx="3558962" cy="1017897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2294440" cy="1017897"/>
            </a:xfrm>
            <a:custGeom>
              <a:avLst/>
              <a:gdLst/>
              <a:ahLst/>
              <a:cxnLst/>
              <a:rect l="l" t="t" r="r" b="b"/>
              <a:pathLst>
                <a:path w="2294440" h="1017897">
                  <a:moveTo>
                    <a:pt x="0" y="0"/>
                  </a:moveTo>
                  <a:lnTo>
                    <a:pt x="2294440" y="0"/>
                  </a:lnTo>
                  <a:lnTo>
                    <a:pt x="2294440" y="1017897"/>
                  </a:lnTo>
                  <a:lnTo>
                    <a:pt x="0" y="10178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8" name="Freeform 58"/>
            <p:cNvSpPr/>
            <p:nvPr/>
          </p:nvSpPr>
          <p:spPr>
            <a:xfrm flipH="1">
              <a:off x="1264521" y="0"/>
              <a:ext cx="2294440" cy="1017897"/>
            </a:xfrm>
            <a:custGeom>
              <a:avLst/>
              <a:gdLst/>
              <a:ahLst/>
              <a:cxnLst/>
              <a:rect l="l" t="t" r="r" b="b"/>
              <a:pathLst>
                <a:path w="2294440" h="1017897">
                  <a:moveTo>
                    <a:pt x="2294441" y="0"/>
                  </a:moveTo>
                  <a:lnTo>
                    <a:pt x="0" y="0"/>
                  </a:lnTo>
                  <a:lnTo>
                    <a:pt x="0" y="1017897"/>
                  </a:lnTo>
                  <a:lnTo>
                    <a:pt x="2294441" y="1017897"/>
                  </a:lnTo>
                  <a:lnTo>
                    <a:pt x="2294441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9" name="TextBox 59"/>
            <p:cNvSpPr txBox="1"/>
            <p:nvPr/>
          </p:nvSpPr>
          <p:spPr>
            <a:xfrm>
              <a:off x="548994" y="202606"/>
              <a:ext cx="2460974" cy="6809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00"/>
                </a:lnSpc>
              </a:pPr>
              <a:r>
                <a:rPr lang="en-US" sz="3700" u="sng" spc="-111">
                  <a:solidFill>
                    <a:srgbClr val="3903B6"/>
                  </a:solidFill>
                  <a:latin typeface="Sniglet"/>
                  <a:ea typeface="Sniglet"/>
                  <a:cs typeface="Sniglet"/>
                  <a:sym typeface="Sniglet"/>
                  <a:hlinkClick r:id="rId22" action="ppaction://hlinksldjump"/>
                </a:rPr>
                <a:t>300</a:t>
              </a:r>
            </a:p>
          </p:txBody>
        </p:sp>
      </p:grpSp>
      <p:grpSp>
        <p:nvGrpSpPr>
          <p:cNvPr id="60" name="Group 60"/>
          <p:cNvGrpSpPr/>
          <p:nvPr/>
        </p:nvGrpSpPr>
        <p:grpSpPr>
          <a:xfrm>
            <a:off x="7809389" y="6083715"/>
            <a:ext cx="2669221" cy="763423"/>
            <a:chOff x="0" y="0"/>
            <a:chExt cx="3558962" cy="1017897"/>
          </a:xfrm>
        </p:grpSpPr>
        <p:sp>
          <p:nvSpPr>
            <p:cNvPr id="61" name="Freeform 61"/>
            <p:cNvSpPr/>
            <p:nvPr/>
          </p:nvSpPr>
          <p:spPr>
            <a:xfrm>
              <a:off x="0" y="0"/>
              <a:ext cx="2294440" cy="1017897"/>
            </a:xfrm>
            <a:custGeom>
              <a:avLst/>
              <a:gdLst/>
              <a:ahLst/>
              <a:cxnLst/>
              <a:rect l="l" t="t" r="r" b="b"/>
              <a:pathLst>
                <a:path w="2294440" h="1017897">
                  <a:moveTo>
                    <a:pt x="0" y="0"/>
                  </a:moveTo>
                  <a:lnTo>
                    <a:pt x="2294440" y="0"/>
                  </a:lnTo>
                  <a:lnTo>
                    <a:pt x="2294440" y="1017897"/>
                  </a:lnTo>
                  <a:lnTo>
                    <a:pt x="0" y="10178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2" name="Freeform 62"/>
            <p:cNvSpPr/>
            <p:nvPr/>
          </p:nvSpPr>
          <p:spPr>
            <a:xfrm flipH="1">
              <a:off x="1264521" y="0"/>
              <a:ext cx="2294440" cy="1017897"/>
            </a:xfrm>
            <a:custGeom>
              <a:avLst/>
              <a:gdLst/>
              <a:ahLst/>
              <a:cxnLst/>
              <a:rect l="l" t="t" r="r" b="b"/>
              <a:pathLst>
                <a:path w="2294440" h="1017897">
                  <a:moveTo>
                    <a:pt x="2294441" y="0"/>
                  </a:moveTo>
                  <a:lnTo>
                    <a:pt x="0" y="0"/>
                  </a:lnTo>
                  <a:lnTo>
                    <a:pt x="0" y="1017897"/>
                  </a:lnTo>
                  <a:lnTo>
                    <a:pt x="2294441" y="1017897"/>
                  </a:lnTo>
                  <a:lnTo>
                    <a:pt x="2294441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3" name="TextBox 63"/>
            <p:cNvSpPr txBox="1"/>
            <p:nvPr/>
          </p:nvSpPr>
          <p:spPr>
            <a:xfrm>
              <a:off x="548994" y="202606"/>
              <a:ext cx="2460974" cy="6809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00"/>
                </a:lnSpc>
              </a:pPr>
              <a:r>
                <a:rPr lang="en-US" sz="3700" u="sng" spc="-111">
                  <a:solidFill>
                    <a:srgbClr val="3903B6"/>
                  </a:solidFill>
                  <a:latin typeface="Sniglet"/>
                  <a:ea typeface="Sniglet"/>
                  <a:cs typeface="Sniglet"/>
                  <a:sym typeface="Sniglet"/>
                  <a:hlinkClick r:id="rId23" action="ppaction://hlinksldjump"/>
                </a:rPr>
                <a:t>400</a:t>
              </a:r>
            </a:p>
          </p:txBody>
        </p:sp>
      </p:grpSp>
      <p:grpSp>
        <p:nvGrpSpPr>
          <p:cNvPr id="64" name="Group 64"/>
          <p:cNvGrpSpPr/>
          <p:nvPr/>
        </p:nvGrpSpPr>
        <p:grpSpPr>
          <a:xfrm>
            <a:off x="7809389" y="7002184"/>
            <a:ext cx="2669221" cy="763423"/>
            <a:chOff x="0" y="0"/>
            <a:chExt cx="3558962" cy="1017897"/>
          </a:xfrm>
        </p:grpSpPr>
        <p:sp>
          <p:nvSpPr>
            <p:cNvPr id="65" name="Freeform 65"/>
            <p:cNvSpPr/>
            <p:nvPr/>
          </p:nvSpPr>
          <p:spPr>
            <a:xfrm>
              <a:off x="0" y="0"/>
              <a:ext cx="2294440" cy="1017897"/>
            </a:xfrm>
            <a:custGeom>
              <a:avLst/>
              <a:gdLst/>
              <a:ahLst/>
              <a:cxnLst/>
              <a:rect l="l" t="t" r="r" b="b"/>
              <a:pathLst>
                <a:path w="2294440" h="1017897">
                  <a:moveTo>
                    <a:pt x="0" y="0"/>
                  </a:moveTo>
                  <a:lnTo>
                    <a:pt x="2294440" y="0"/>
                  </a:lnTo>
                  <a:lnTo>
                    <a:pt x="2294440" y="1017897"/>
                  </a:lnTo>
                  <a:lnTo>
                    <a:pt x="0" y="10178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6" name="Freeform 66"/>
            <p:cNvSpPr/>
            <p:nvPr/>
          </p:nvSpPr>
          <p:spPr>
            <a:xfrm flipH="1">
              <a:off x="1264521" y="0"/>
              <a:ext cx="2294440" cy="1017897"/>
            </a:xfrm>
            <a:custGeom>
              <a:avLst/>
              <a:gdLst/>
              <a:ahLst/>
              <a:cxnLst/>
              <a:rect l="l" t="t" r="r" b="b"/>
              <a:pathLst>
                <a:path w="2294440" h="1017897">
                  <a:moveTo>
                    <a:pt x="2294441" y="0"/>
                  </a:moveTo>
                  <a:lnTo>
                    <a:pt x="0" y="0"/>
                  </a:lnTo>
                  <a:lnTo>
                    <a:pt x="0" y="1017897"/>
                  </a:lnTo>
                  <a:lnTo>
                    <a:pt x="2294441" y="1017897"/>
                  </a:lnTo>
                  <a:lnTo>
                    <a:pt x="2294441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7" name="TextBox 67"/>
            <p:cNvSpPr txBox="1"/>
            <p:nvPr/>
          </p:nvSpPr>
          <p:spPr>
            <a:xfrm>
              <a:off x="548994" y="202606"/>
              <a:ext cx="2460974" cy="6809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00"/>
                </a:lnSpc>
              </a:pPr>
              <a:r>
                <a:rPr lang="en-US" sz="3700" u="sng" spc="-111">
                  <a:solidFill>
                    <a:srgbClr val="3903B6"/>
                  </a:solidFill>
                  <a:latin typeface="Sniglet"/>
                  <a:ea typeface="Sniglet"/>
                  <a:cs typeface="Sniglet"/>
                  <a:sym typeface="Sniglet"/>
                  <a:hlinkClick r:id="rId24" action="ppaction://hlinksldjump"/>
                </a:rPr>
                <a:t>500</a:t>
              </a:r>
            </a:p>
          </p:txBody>
        </p:sp>
      </p:grpSp>
      <p:grpSp>
        <p:nvGrpSpPr>
          <p:cNvPr id="68" name="Group 68"/>
          <p:cNvGrpSpPr/>
          <p:nvPr/>
        </p:nvGrpSpPr>
        <p:grpSpPr>
          <a:xfrm>
            <a:off x="10715149" y="3328308"/>
            <a:ext cx="2669221" cy="763423"/>
            <a:chOff x="0" y="0"/>
            <a:chExt cx="3558962" cy="1017897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2294440" cy="1017897"/>
            </a:xfrm>
            <a:custGeom>
              <a:avLst/>
              <a:gdLst/>
              <a:ahLst/>
              <a:cxnLst/>
              <a:rect l="l" t="t" r="r" b="b"/>
              <a:pathLst>
                <a:path w="2294440" h="1017897">
                  <a:moveTo>
                    <a:pt x="0" y="0"/>
                  </a:moveTo>
                  <a:lnTo>
                    <a:pt x="2294440" y="0"/>
                  </a:lnTo>
                  <a:lnTo>
                    <a:pt x="2294440" y="1017897"/>
                  </a:lnTo>
                  <a:lnTo>
                    <a:pt x="0" y="10178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0" name="Freeform 70"/>
            <p:cNvSpPr/>
            <p:nvPr/>
          </p:nvSpPr>
          <p:spPr>
            <a:xfrm flipH="1">
              <a:off x="1264521" y="0"/>
              <a:ext cx="2294440" cy="1017897"/>
            </a:xfrm>
            <a:custGeom>
              <a:avLst/>
              <a:gdLst/>
              <a:ahLst/>
              <a:cxnLst/>
              <a:rect l="l" t="t" r="r" b="b"/>
              <a:pathLst>
                <a:path w="2294440" h="1017897">
                  <a:moveTo>
                    <a:pt x="2294441" y="0"/>
                  </a:moveTo>
                  <a:lnTo>
                    <a:pt x="0" y="0"/>
                  </a:lnTo>
                  <a:lnTo>
                    <a:pt x="0" y="1017897"/>
                  </a:lnTo>
                  <a:lnTo>
                    <a:pt x="2294441" y="1017897"/>
                  </a:lnTo>
                  <a:lnTo>
                    <a:pt x="2294441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1" name="TextBox 71"/>
            <p:cNvSpPr txBox="1"/>
            <p:nvPr/>
          </p:nvSpPr>
          <p:spPr>
            <a:xfrm>
              <a:off x="548994" y="202650"/>
              <a:ext cx="2460974" cy="6808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00"/>
                </a:lnSpc>
              </a:pPr>
              <a:r>
                <a:rPr lang="en-US" sz="3700" u="sng" spc="-111">
                  <a:solidFill>
                    <a:srgbClr val="3903B6"/>
                  </a:solidFill>
                  <a:latin typeface="Sniglet"/>
                  <a:ea typeface="Sniglet"/>
                  <a:cs typeface="Sniglet"/>
                  <a:sym typeface="Sniglet"/>
                  <a:hlinkClick r:id="rId27" action="ppaction://hlinksldjump"/>
                </a:rPr>
                <a:t>100</a:t>
              </a:r>
            </a:p>
          </p:txBody>
        </p:sp>
      </p:grpSp>
      <p:grpSp>
        <p:nvGrpSpPr>
          <p:cNvPr id="72" name="Group 72"/>
          <p:cNvGrpSpPr/>
          <p:nvPr/>
        </p:nvGrpSpPr>
        <p:grpSpPr>
          <a:xfrm>
            <a:off x="10715149" y="4246777"/>
            <a:ext cx="2669221" cy="763423"/>
            <a:chOff x="0" y="0"/>
            <a:chExt cx="3558962" cy="1017897"/>
          </a:xfrm>
        </p:grpSpPr>
        <p:sp>
          <p:nvSpPr>
            <p:cNvPr id="73" name="Freeform 73"/>
            <p:cNvSpPr/>
            <p:nvPr/>
          </p:nvSpPr>
          <p:spPr>
            <a:xfrm>
              <a:off x="0" y="0"/>
              <a:ext cx="2294440" cy="1017897"/>
            </a:xfrm>
            <a:custGeom>
              <a:avLst/>
              <a:gdLst/>
              <a:ahLst/>
              <a:cxnLst/>
              <a:rect l="l" t="t" r="r" b="b"/>
              <a:pathLst>
                <a:path w="2294440" h="1017897">
                  <a:moveTo>
                    <a:pt x="0" y="0"/>
                  </a:moveTo>
                  <a:lnTo>
                    <a:pt x="2294440" y="0"/>
                  </a:lnTo>
                  <a:lnTo>
                    <a:pt x="2294440" y="1017897"/>
                  </a:lnTo>
                  <a:lnTo>
                    <a:pt x="0" y="10178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4" name="Freeform 74"/>
            <p:cNvSpPr/>
            <p:nvPr/>
          </p:nvSpPr>
          <p:spPr>
            <a:xfrm flipH="1">
              <a:off x="1264521" y="0"/>
              <a:ext cx="2294440" cy="1017897"/>
            </a:xfrm>
            <a:custGeom>
              <a:avLst/>
              <a:gdLst/>
              <a:ahLst/>
              <a:cxnLst/>
              <a:rect l="l" t="t" r="r" b="b"/>
              <a:pathLst>
                <a:path w="2294440" h="1017897">
                  <a:moveTo>
                    <a:pt x="2294441" y="0"/>
                  </a:moveTo>
                  <a:lnTo>
                    <a:pt x="0" y="0"/>
                  </a:lnTo>
                  <a:lnTo>
                    <a:pt x="0" y="1017897"/>
                  </a:lnTo>
                  <a:lnTo>
                    <a:pt x="2294441" y="1017897"/>
                  </a:lnTo>
                  <a:lnTo>
                    <a:pt x="2294441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5" name="TextBox 75"/>
            <p:cNvSpPr txBox="1"/>
            <p:nvPr/>
          </p:nvSpPr>
          <p:spPr>
            <a:xfrm>
              <a:off x="548994" y="202606"/>
              <a:ext cx="2460974" cy="6809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00"/>
                </a:lnSpc>
              </a:pPr>
              <a:r>
                <a:rPr lang="en-US" sz="3700" u="sng" spc="-111">
                  <a:solidFill>
                    <a:srgbClr val="3903B6"/>
                  </a:solidFill>
                  <a:latin typeface="Sniglet"/>
                  <a:ea typeface="Sniglet"/>
                  <a:cs typeface="Sniglet"/>
                  <a:sym typeface="Sniglet"/>
                  <a:hlinkClick r:id="rId28" action="ppaction://hlinksldjump"/>
                </a:rPr>
                <a:t>200</a:t>
              </a:r>
            </a:p>
          </p:txBody>
        </p:sp>
      </p:grpSp>
      <p:grpSp>
        <p:nvGrpSpPr>
          <p:cNvPr id="76" name="Group 76"/>
          <p:cNvGrpSpPr/>
          <p:nvPr/>
        </p:nvGrpSpPr>
        <p:grpSpPr>
          <a:xfrm>
            <a:off x="10715149" y="5165246"/>
            <a:ext cx="2669221" cy="763423"/>
            <a:chOff x="0" y="0"/>
            <a:chExt cx="3558962" cy="1017897"/>
          </a:xfrm>
        </p:grpSpPr>
        <p:sp>
          <p:nvSpPr>
            <p:cNvPr id="77" name="Freeform 77"/>
            <p:cNvSpPr/>
            <p:nvPr/>
          </p:nvSpPr>
          <p:spPr>
            <a:xfrm>
              <a:off x="0" y="0"/>
              <a:ext cx="2294440" cy="1017897"/>
            </a:xfrm>
            <a:custGeom>
              <a:avLst/>
              <a:gdLst/>
              <a:ahLst/>
              <a:cxnLst/>
              <a:rect l="l" t="t" r="r" b="b"/>
              <a:pathLst>
                <a:path w="2294440" h="1017897">
                  <a:moveTo>
                    <a:pt x="0" y="0"/>
                  </a:moveTo>
                  <a:lnTo>
                    <a:pt x="2294440" y="0"/>
                  </a:lnTo>
                  <a:lnTo>
                    <a:pt x="2294440" y="1017897"/>
                  </a:lnTo>
                  <a:lnTo>
                    <a:pt x="0" y="10178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8" name="Freeform 78"/>
            <p:cNvSpPr/>
            <p:nvPr/>
          </p:nvSpPr>
          <p:spPr>
            <a:xfrm flipH="1">
              <a:off x="1264521" y="0"/>
              <a:ext cx="2294440" cy="1017897"/>
            </a:xfrm>
            <a:custGeom>
              <a:avLst/>
              <a:gdLst/>
              <a:ahLst/>
              <a:cxnLst/>
              <a:rect l="l" t="t" r="r" b="b"/>
              <a:pathLst>
                <a:path w="2294440" h="1017897">
                  <a:moveTo>
                    <a:pt x="2294441" y="0"/>
                  </a:moveTo>
                  <a:lnTo>
                    <a:pt x="0" y="0"/>
                  </a:lnTo>
                  <a:lnTo>
                    <a:pt x="0" y="1017897"/>
                  </a:lnTo>
                  <a:lnTo>
                    <a:pt x="2294441" y="1017897"/>
                  </a:lnTo>
                  <a:lnTo>
                    <a:pt x="2294441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9" name="TextBox 79"/>
            <p:cNvSpPr txBox="1"/>
            <p:nvPr/>
          </p:nvSpPr>
          <p:spPr>
            <a:xfrm>
              <a:off x="548994" y="202606"/>
              <a:ext cx="2460974" cy="6809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00"/>
                </a:lnSpc>
              </a:pPr>
              <a:r>
                <a:rPr lang="en-US" sz="3700" u="sng" spc="-111">
                  <a:solidFill>
                    <a:srgbClr val="3903B6"/>
                  </a:solidFill>
                  <a:latin typeface="Sniglet"/>
                  <a:ea typeface="Sniglet"/>
                  <a:cs typeface="Sniglet"/>
                  <a:sym typeface="Sniglet"/>
                  <a:hlinkClick r:id="rId29" action="ppaction://hlinksldjump"/>
                </a:rPr>
                <a:t>300</a:t>
              </a:r>
            </a:p>
          </p:txBody>
        </p:sp>
      </p:grpSp>
      <p:grpSp>
        <p:nvGrpSpPr>
          <p:cNvPr id="80" name="Group 80"/>
          <p:cNvGrpSpPr/>
          <p:nvPr/>
        </p:nvGrpSpPr>
        <p:grpSpPr>
          <a:xfrm>
            <a:off x="10715149" y="6083715"/>
            <a:ext cx="2669221" cy="763423"/>
            <a:chOff x="0" y="0"/>
            <a:chExt cx="3558962" cy="1017897"/>
          </a:xfrm>
        </p:grpSpPr>
        <p:sp>
          <p:nvSpPr>
            <p:cNvPr id="81" name="Freeform 81"/>
            <p:cNvSpPr/>
            <p:nvPr/>
          </p:nvSpPr>
          <p:spPr>
            <a:xfrm>
              <a:off x="0" y="0"/>
              <a:ext cx="2294440" cy="1017897"/>
            </a:xfrm>
            <a:custGeom>
              <a:avLst/>
              <a:gdLst/>
              <a:ahLst/>
              <a:cxnLst/>
              <a:rect l="l" t="t" r="r" b="b"/>
              <a:pathLst>
                <a:path w="2294440" h="1017897">
                  <a:moveTo>
                    <a:pt x="0" y="0"/>
                  </a:moveTo>
                  <a:lnTo>
                    <a:pt x="2294440" y="0"/>
                  </a:lnTo>
                  <a:lnTo>
                    <a:pt x="2294440" y="1017897"/>
                  </a:lnTo>
                  <a:lnTo>
                    <a:pt x="0" y="10178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2" name="Freeform 82"/>
            <p:cNvSpPr/>
            <p:nvPr/>
          </p:nvSpPr>
          <p:spPr>
            <a:xfrm flipH="1">
              <a:off x="1264521" y="0"/>
              <a:ext cx="2294440" cy="1017897"/>
            </a:xfrm>
            <a:custGeom>
              <a:avLst/>
              <a:gdLst/>
              <a:ahLst/>
              <a:cxnLst/>
              <a:rect l="l" t="t" r="r" b="b"/>
              <a:pathLst>
                <a:path w="2294440" h="1017897">
                  <a:moveTo>
                    <a:pt x="2294441" y="0"/>
                  </a:moveTo>
                  <a:lnTo>
                    <a:pt x="0" y="0"/>
                  </a:lnTo>
                  <a:lnTo>
                    <a:pt x="0" y="1017897"/>
                  </a:lnTo>
                  <a:lnTo>
                    <a:pt x="2294441" y="1017897"/>
                  </a:lnTo>
                  <a:lnTo>
                    <a:pt x="2294441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3" name="TextBox 83"/>
            <p:cNvSpPr txBox="1"/>
            <p:nvPr/>
          </p:nvSpPr>
          <p:spPr>
            <a:xfrm>
              <a:off x="548994" y="202606"/>
              <a:ext cx="2460974" cy="6809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00"/>
                </a:lnSpc>
              </a:pPr>
              <a:r>
                <a:rPr lang="en-US" sz="3700" u="sng" spc="-111">
                  <a:solidFill>
                    <a:srgbClr val="3903B6"/>
                  </a:solidFill>
                  <a:latin typeface="Sniglet"/>
                  <a:ea typeface="Sniglet"/>
                  <a:cs typeface="Sniglet"/>
                  <a:sym typeface="Sniglet"/>
                  <a:hlinkClick r:id="rId30" action="ppaction://hlinksldjump"/>
                </a:rPr>
                <a:t>400</a:t>
              </a:r>
            </a:p>
          </p:txBody>
        </p:sp>
      </p:grpSp>
      <p:grpSp>
        <p:nvGrpSpPr>
          <p:cNvPr id="84" name="Group 84"/>
          <p:cNvGrpSpPr/>
          <p:nvPr/>
        </p:nvGrpSpPr>
        <p:grpSpPr>
          <a:xfrm>
            <a:off x="10715149" y="7002184"/>
            <a:ext cx="2669221" cy="763423"/>
            <a:chOff x="0" y="0"/>
            <a:chExt cx="3558962" cy="1017897"/>
          </a:xfrm>
        </p:grpSpPr>
        <p:sp>
          <p:nvSpPr>
            <p:cNvPr id="85" name="Freeform 85"/>
            <p:cNvSpPr/>
            <p:nvPr/>
          </p:nvSpPr>
          <p:spPr>
            <a:xfrm>
              <a:off x="0" y="0"/>
              <a:ext cx="2294440" cy="1017897"/>
            </a:xfrm>
            <a:custGeom>
              <a:avLst/>
              <a:gdLst/>
              <a:ahLst/>
              <a:cxnLst/>
              <a:rect l="l" t="t" r="r" b="b"/>
              <a:pathLst>
                <a:path w="2294440" h="1017897">
                  <a:moveTo>
                    <a:pt x="0" y="0"/>
                  </a:moveTo>
                  <a:lnTo>
                    <a:pt x="2294440" y="0"/>
                  </a:lnTo>
                  <a:lnTo>
                    <a:pt x="2294440" y="1017897"/>
                  </a:lnTo>
                  <a:lnTo>
                    <a:pt x="0" y="10178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6" name="Freeform 86"/>
            <p:cNvSpPr/>
            <p:nvPr/>
          </p:nvSpPr>
          <p:spPr>
            <a:xfrm flipH="1">
              <a:off x="1264521" y="0"/>
              <a:ext cx="2294440" cy="1017897"/>
            </a:xfrm>
            <a:custGeom>
              <a:avLst/>
              <a:gdLst/>
              <a:ahLst/>
              <a:cxnLst/>
              <a:rect l="l" t="t" r="r" b="b"/>
              <a:pathLst>
                <a:path w="2294440" h="1017897">
                  <a:moveTo>
                    <a:pt x="2294441" y="0"/>
                  </a:moveTo>
                  <a:lnTo>
                    <a:pt x="0" y="0"/>
                  </a:lnTo>
                  <a:lnTo>
                    <a:pt x="0" y="1017897"/>
                  </a:lnTo>
                  <a:lnTo>
                    <a:pt x="2294441" y="1017897"/>
                  </a:lnTo>
                  <a:lnTo>
                    <a:pt x="2294441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7" name="TextBox 87"/>
            <p:cNvSpPr txBox="1"/>
            <p:nvPr/>
          </p:nvSpPr>
          <p:spPr>
            <a:xfrm>
              <a:off x="548994" y="202606"/>
              <a:ext cx="2460974" cy="6809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00"/>
                </a:lnSpc>
              </a:pPr>
              <a:r>
                <a:rPr lang="en-US" sz="3700" u="sng" spc="-111">
                  <a:solidFill>
                    <a:srgbClr val="3903B6"/>
                  </a:solidFill>
                  <a:latin typeface="Sniglet"/>
                  <a:ea typeface="Sniglet"/>
                  <a:cs typeface="Sniglet"/>
                  <a:sym typeface="Sniglet"/>
                  <a:hlinkClick r:id="rId31" action="ppaction://hlinksldjump"/>
                </a:rPr>
                <a:t>500</a:t>
              </a:r>
            </a:p>
          </p:txBody>
        </p:sp>
      </p:grpSp>
      <p:grpSp>
        <p:nvGrpSpPr>
          <p:cNvPr id="88" name="Group 88"/>
          <p:cNvGrpSpPr/>
          <p:nvPr/>
        </p:nvGrpSpPr>
        <p:grpSpPr>
          <a:xfrm>
            <a:off x="13612970" y="3328308"/>
            <a:ext cx="2669221" cy="763423"/>
            <a:chOff x="0" y="0"/>
            <a:chExt cx="3558962" cy="1017897"/>
          </a:xfrm>
        </p:grpSpPr>
        <p:sp>
          <p:nvSpPr>
            <p:cNvPr id="89" name="Freeform 89"/>
            <p:cNvSpPr/>
            <p:nvPr/>
          </p:nvSpPr>
          <p:spPr>
            <a:xfrm>
              <a:off x="0" y="0"/>
              <a:ext cx="2294440" cy="1017897"/>
            </a:xfrm>
            <a:custGeom>
              <a:avLst/>
              <a:gdLst/>
              <a:ahLst/>
              <a:cxnLst/>
              <a:rect l="l" t="t" r="r" b="b"/>
              <a:pathLst>
                <a:path w="2294440" h="1017897">
                  <a:moveTo>
                    <a:pt x="0" y="0"/>
                  </a:moveTo>
                  <a:lnTo>
                    <a:pt x="2294440" y="0"/>
                  </a:lnTo>
                  <a:lnTo>
                    <a:pt x="2294440" y="1017897"/>
                  </a:lnTo>
                  <a:lnTo>
                    <a:pt x="0" y="10178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2">
                <a:extLst>
                  <a:ext uri="{96DAC541-7B7A-43D3-8B79-37D633B846F1}">
                    <asvg:svgBlip xmlns:asvg="http://schemas.microsoft.com/office/drawing/2016/SVG/main" r:embed="rId3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0" name="Freeform 90"/>
            <p:cNvSpPr/>
            <p:nvPr/>
          </p:nvSpPr>
          <p:spPr>
            <a:xfrm flipH="1">
              <a:off x="1264521" y="0"/>
              <a:ext cx="2294440" cy="1017897"/>
            </a:xfrm>
            <a:custGeom>
              <a:avLst/>
              <a:gdLst/>
              <a:ahLst/>
              <a:cxnLst/>
              <a:rect l="l" t="t" r="r" b="b"/>
              <a:pathLst>
                <a:path w="2294440" h="1017897">
                  <a:moveTo>
                    <a:pt x="2294441" y="0"/>
                  </a:moveTo>
                  <a:lnTo>
                    <a:pt x="0" y="0"/>
                  </a:lnTo>
                  <a:lnTo>
                    <a:pt x="0" y="1017897"/>
                  </a:lnTo>
                  <a:lnTo>
                    <a:pt x="2294441" y="1017897"/>
                  </a:lnTo>
                  <a:lnTo>
                    <a:pt x="2294441" y="0"/>
                  </a:lnTo>
                  <a:close/>
                </a:path>
              </a:pathLst>
            </a:custGeom>
            <a:blipFill>
              <a:blip r:embed="rId32">
                <a:extLst>
                  <a:ext uri="{96DAC541-7B7A-43D3-8B79-37D633B846F1}">
                    <asvg:svgBlip xmlns:asvg="http://schemas.microsoft.com/office/drawing/2016/SVG/main" r:embed="rId3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1" name="TextBox 91"/>
            <p:cNvSpPr txBox="1"/>
            <p:nvPr/>
          </p:nvSpPr>
          <p:spPr>
            <a:xfrm>
              <a:off x="548994" y="202650"/>
              <a:ext cx="2460974" cy="6808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00"/>
                </a:lnSpc>
              </a:pPr>
              <a:r>
                <a:rPr lang="en-US" sz="3700" u="sng" spc="-111">
                  <a:solidFill>
                    <a:srgbClr val="3903B6"/>
                  </a:solidFill>
                  <a:latin typeface="Sniglet"/>
                  <a:ea typeface="Sniglet"/>
                  <a:cs typeface="Sniglet"/>
                  <a:sym typeface="Sniglet"/>
                  <a:hlinkClick r:id="rId34" action="ppaction://hlinksldjump"/>
                </a:rPr>
                <a:t>100</a:t>
              </a:r>
            </a:p>
          </p:txBody>
        </p:sp>
      </p:grpSp>
      <p:grpSp>
        <p:nvGrpSpPr>
          <p:cNvPr id="92" name="Group 92"/>
          <p:cNvGrpSpPr/>
          <p:nvPr/>
        </p:nvGrpSpPr>
        <p:grpSpPr>
          <a:xfrm>
            <a:off x="13612970" y="4246777"/>
            <a:ext cx="2669221" cy="763423"/>
            <a:chOff x="0" y="0"/>
            <a:chExt cx="3558962" cy="1017897"/>
          </a:xfrm>
        </p:grpSpPr>
        <p:sp>
          <p:nvSpPr>
            <p:cNvPr id="93" name="Freeform 93"/>
            <p:cNvSpPr/>
            <p:nvPr/>
          </p:nvSpPr>
          <p:spPr>
            <a:xfrm>
              <a:off x="0" y="0"/>
              <a:ext cx="2294440" cy="1017897"/>
            </a:xfrm>
            <a:custGeom>
              <a:avLst/>
              <a:gdLst/>
              <a:ahLst/>
              <a:cxnLst/>
              <a:rect l="l" t="t" r="r" b="b"/>
              <a:pathLst>
                <a:path w="2294440" h="1017897">
                  <a:moveTo>
                    <a:pt x="0" y="0"/>
                  </a:moveTo>
                  <a:lnTo>
                    <a:pt x="2294440" y="0"/>
                  </a:lnTo>
                  <a:lnTo>
                    <a:pt x="2294440" y="1017897"/>
                  </a:lnTo>
                  <a:lnTo>
                    <a:pt x="0" y="10178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2">
                <a:extLst>
                  <a:ext uri="{96DAC541-7B7A-43D3-8B79-37D633B846F1}">
                    <asvg:svgBlip xmlns:asvg="http://schemas.microsoft.com/office/drawing/2016/SVG/main" r:embed="rId3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4" name="Freeform 94"/>
            <p:cNvSpPr/>
            <p:nvPr/>
          </p:nvSpPr>
          <p:spPr>
            <a:xfrm flipH="1">
              <a:off x="1264521" y="0"/>
              <a:ext cx="2294440" cy="1017897"/>
            </a:xfrm>
            <a:custGeom>
              <a:avLst/>
              <a:gdLst/>
              <a:ahLst/>
              <a:cxnLst/>
              <a:rect l="l" t="t" r="r" b="b"/>
              <a:pathLst>
                <a:path w="2294440" h="1017897">
                  <a:moveTo>
                    <a:pt x="2294441" y="0"/>
                  </a:moveTo>
                  <a:lnTo>
                    <a:pt x="0" y="0"/>
                  </a:lnTo>
                  <a:lnTo>
                    <a:pt x="0" y="1017897"/>
                  </a:lnTo>
                  <a:lnTo>
                    <a:pt x="2294441" y="1017897"/>
                  </a:lnTo>
                  <a:lnTo>
                    <a:pt x="2294441" y="0"/>
                  </a:lnTo>
                  <a:close/>
                </a:path>
              </a:pathLst>
            </a:custGeom>
            <a:blipFill>
              <a:blip r:embed="rId32">
                <a:extLst>
                  <a:ext uri="{96DAC541-7B7A-43D3-8B79-37D633B846F1}">
                    <asvg:svgBlip xmlns:asvg="http://schemas.microsoft.com/office/drawing/2016/SVG/main" r:embed="rId3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5" name="TextBox 95"/>
            <p:cNvSpPr txBox="1"/>
            <p:nvPr/>
          </p:nvSpPr>
          <p:spPr>
            <a:xfrm>
              <a:off x="548994" y="202606"/>
              <a:ext cx="2460974" cy="6809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00"/>
                </a:lnSpc>
              </a:pPr>
              <a:r>
                <a:rPr lang="en-US" sz="3700" u="sng" spc="-111">
                  <a:solidFill>
                    <a:srgbClr val="3903B6"/>
                  </a:solidFill>
                  <a:latin typeface="Sniglet"/>
                  <a:ea typeface="Sniglet"/>
                  <a:cs typeface="Sniglet"/>
                  <a:sym typeface="Sniglet"/>
                  <a:hlinkClick r:id="rId35" action="ppaction://hlinksldjump"/>
                </a:rPr>
                <a:t>200</a:t>
              </a:r>
            </a:p>
          </p:txBody>
        </p:sp>
      </p:grpSp>
      <p:grpSp>
        <p:nvGrpSpPr>
          <p:cNvPr id="96" name="Group 96"/>
          <p:cNvGrpSpPr/>
          <p:nvPr/>
        </p:nvGrpSpPr>
        <p:grpSpPr>
          <a:xfrm>
            <a:off x="13612970" y="5165246"/>
            <a:ext cx="2669221" cy="763423"/>
            <a:chOff x="0" y="0"/>
            <a:chExt cx="3558962" cy="1017897"/>
          </a:xfrm>
        </p:grpSpPr>
        <p:sp>
          <p:nvSpPr>
            <p:cNvPr id="97" name="Freeform 97"/>
            <p:cNvSpPr/>
            <p:nvPr/>
          </p:nvSpPr>
          <p:spPr>
            <a:xfrm>
              <a:off x="0" y="0"/>
              <a:ext cx="2294440" cy="1017897"/>
            </a:xfrm>
            <a:custGeom>
              <a:avLst/>
              <a:gdLst/>
              <a:ahLst/>
              <a:cxnLst/>
              <a:rect l="l" t="t" r="r" b="b"/>
              <a:pathLst>
                <a:path w="2294440" h="1017897">
                  <a:moveTo>
                    <a:pt x="0" y="0"/>
                  </a:moveTo>
                  <a:lnTo>
                    <a:pt x="2294440" y="0"/>
                  </a:lnTo>
                  <a:lnTo>
                    <a:pt x="2294440" y="1017897"/>
                  </a:lnTo>
                  <a:lnTo>
                    <a:pt x="0" y="10178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2">
                <a:extLst>
                  <a:ext uri="{96DAC541-7B7A-43D3-8B79-37D633B846F1}">
                    <asvg:svgBlip xmlns:asvg="http://schemas.microsoft.com/office/drawing/2016/SVG/main" r:embed="rId3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8" name="Freeform 98"/>
            <p:cNvSpPr/>
            <p:nvPr/>
          </p:nvSpPr>
          <p:spPr>
            <a:xfrm flipH="1">
              <a:off x="1264521" y="0"/>
              <a:ext cx="2294440" cy="1017897"/>
            </a:xfrm>
            <a:custGeom>
              <a:avLst/>
              <a:gdLst/>
              <a:ahLst/>
              <a:cxnLst/>
              <a:rect l="l" t="t" r="r" b="b"/>
              <a:pathLst>
                <a:path w="2294440" h="1017897">
                  <a:moveTo>
                    <a:pt x="2294441" y="0"/>
                  </a:moveTo>
                  <a:lnTo>
                    <a:pt x="0" y="0"/>
                  </a:lnTo>
                  <a:lnTo>
                    <a:pt x="0" y="1017897"/>
                  </a:lnTo>
                  <a:lnTo>
                    <a:pt x="2294441" y="1017897"/>
                  </a:lnTo>
                  <a:lnTo>
                    <a:pt x="2294441" y="0"/>
                  </a:lnTo>
                  <a:close/>
                </a:path>
              </a:pathLst>
            </a:custGeom>
            <a:blipFill>
              <a:blip r:embed="rId32">
                <a:extLst>
                  <a:ext uri="{96DAC541-7B7A-43D3-8B79-37D633B846F1}">
                    <asvg:svgBlip xmlns:asvg="http://schemas.microsoft.com/office/drawing/2016/SVG/main" r:embed="rId3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9" name="TextBox 99"/>
            <p:cNvSpPr txBox="1"/>
            <p:nvPr/>
          </p:nvSpPr>
          <p:spPr>
            <a:xfrm>
              <a:off x="548994" y="194563"/>
              <a:ext cx="2460974" cy="6970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00"/>
                </a:lnSpc>
              </a:pPr>
              <a:r>
                <a:rPr lang="en-US" sz="3800" u="sng" spc="-114">
                  <a:solidFill>
                    <a:srgbClr val="3903B6"/>
                  </a:solidFill>
                  <a:latin typeface="Sniglet"/>
                  <a:ea typeface="Sniglet"/>
                  <a:cs typeface="Sniglet"/>
                  <a:sym typeface="Sniglet"/>
                  <a:hlinkClick r:id="rId36" action="ppaction://hlinksldjump"/>
                </a:rPr>
                <a:t>300</a:t>
              </a:r>
            </a:p>
          </p:txBody>
        </p:sp>
      </p:grpSp>
      <p:grpSp>
        <p:nvGrpSpPr>
          <p:cNvPr id="100" name="Group 100"/>
          <p:cNvGrpSpPr/>
          <p:nvPr/>
        </p:nvGrpSpPr>
        <p:grpSpPr>
          <a:xfrm>
            <a:off x="13612970" y="6083715"/>
            <a:ext cx="2669221" cy="763423"/>
            <a:chOff x="0" y="0"/>
            <a:chExt cx="3558962" cy="1017897"/>
          </a:xfrm>
        </p:grpSpPr>
        <p:sp>
          <p:nvSpPr>
            <p:cNvPr id="101" name="Freeform 101"/>
            <p:cNvSpPr/>
            <p:nvPr/>
          </p:nvSpPr>
          <p:spPr>
            <a:xfrm>
              <a:off x="0" y="0"/>
              <a:ext cx="2294440" cy="1017897"/>
            </a:xfrm>
            <a:custGeom>
              <a:avLst/>
              <a:gdLst/>
              <a:ahLst/>
              <a:cxnLst/>
              <a:rect l="l" t="t" r="r" b="b"/>
              <a:pathLst>
                <a:path w="2294440" h="1017897">
                  <a:moveTo>
                    <a:pt x="0" y="0"/>
                  </a:moveTo>
                  <a:lnTo>
                    <a:pt x="2294440" y="0"/>
                  </a:lnTo>
                  <a:lnTo>
                    <a:pt x="2294440" y="1017897"/>
                  </a:lnTo>
                  <a:lnTo>
                    <a:pt x="0" y="10178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2">
                <a:extLst>
                  <a:ext uri="{96DAC541-7B7A-43D3-8B79-37D633B846F1}">
                    <asvg:svgBlip xmlns:asvg="http://schemas.microsoft.com/office/drawing/2016/SVG/main" r:embed="rId3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2" name="Freeform 102"/>
            <p:cNvSpPr/>
            <p:nvPr/>
          </p:nvSpPr>
          <p:spPr>
            <a:xfrm flipH="1">
              <a:off x="1264521" y="0"/>
              <a:ext cx="2294440" cy="1017897"/>
            </a:xfrm>
            <a:custGeom>
              <a:avLst/>
              <a:gdLst/>
              <a:ahLst/>
              <a:cxnLst/>
              <a:rect l="l" t="t" r="r" b="b"/>
              <a:pathLst>
                <a:path w="2294440" h="1017897">
                  <a:moveTo>
                    <a:pt x="2294441" y="0"/>
                  </a:moveTo>
                  <a:lnTo>
                    <a:pt x="0" y="0"/>
                  </a:lnTo>
                  <a:lnTo>
                    <a:pt x="0" y="1017897"/>
                  </a:lnTo>
                  <a:lnTo>
                    <a:pt x="2294441" y="1017897"/>
                  </a:lnTo>
                  <a:lnTo>
                    <a:pt x="2294441" y="0"/>
                  </a:lnTo>
                  <a:close/>
                </a:path>
              </a:pathLst>
            </a:custGeom>
            <a:blipFill>
              <a:blip r:embed="rId32">
                <a:extLst>
                  <a:ext uri="{96DAC541-7B7A-43D3-8B79-37D633B846F1}">
                    <asvg:svgBlip xmlns:asvg="http://schemas.microsoft.com/office/drawing/2016/SVG/main" r:embed="rId3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3" name="TextBox 103"/>
            <p:cNvSpPr txBox="1"/>
            <p:nvPr/>
          </p:nvSpPr>
          <p:spPr>
            <a:xfrm>
              <a:off x="548994" y="202606"/>
              <a:ext cx="2460974" cy="6809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00"/>
                </a:lnSpc>
              </a:pPr>
              <a:r>
                <a:rPr lang="en-US" sz="3700" u="sng" spc="-111">
                  <a:solidFill>
                    <a:srgbClr val="3903B6"/>
                  </a:solidFill>
                  <a:latin typeface="Sniglet"/>
                  <a:ea typeface="Sniglet"/>
                  <a:cs typeface="Sniglet"/>
                  <a:sym typeface="Sniglet"/>
                  <a:hlinkClick r:id="rId37" action="ppaction://hlinksldjump"/>
                </a:rPr>
                <a:t>400</a:t>
              </a:r>
            </a:p>
          </p:txBody>
        </p:sp>
      </p:grpSp>
      <p:grpSp>
        <p:nvGrpSpPr>
          <p:cNvPr id="104" name="Group 104"/>
          <p:cNvGrpSpPr/>
          <p:nvPr/>
        </p:nvGrpSpPr>
        <p:grpSpPr>
          <a:xfrm>
            <a:off x="13612970" y="7002184"/>
            <a:ext cx="2669221" cy="763423"/>
            <a:chOff x="0" y="0"/>
            <a:chExt cx="3558962" cy="1017897"/>
          </a:xfrm>
        </p:grpSpPr>
        <p:sp>
          <p:nvSpPr>
            <p:cNvPr id="105" name="Freeform 105"/>
            <p:cNvSpPr/>
            <p:nvPr/>
          </p:nvSpPr>
          <p:spPr>
            <a:xfrm>
              <a:off x="0" y="0"/>
              <a:ext cx="2294440" cy="1017897"/>
            </a:xfrm>
            <a:custGeom>
              <a:avLst/>
              <a:gdLst/>
              <a:ahLst/>
              <a:cxnLst/>
              <a:rect l="l" t="t" r="r" b="b"/>
              <a:pathLst>
                <a:path w="2294440" h="1017897">
                  <a:moveTo>
                    <a:pt x="0" y="0"/>
                  </a:moveTo>
                  <a:lnTo>
                    <a:pt x="2294440" y="0"/>
                  </a:lnTo>
                  <a:lnTo>
                    <a:pt x="2294440" y="1017897"/>
                  </a:lnTo>
                  <a:lnTo>
                    <a:pt x="0" y="10178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2">
                <a:extLst>
                  <a:ext uri="{96DAC541-7B7A-43D3-8B79-37D633B846F1}">
                    <asvg:svgBlip xmlns:asvg="http://schemas.microsoft.com/office/drawing/2016/SVG/main" r:embed="rId3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6" name="Freeform 106"/>
            <p:cNvSpPr/>
            <p:nvPr/>
          </p:nvSpPr>
          <p:spPr>
            <a:xfrm flipH="1">
              <a:off x="1264521" y="0"/>
              <a:ext cx="2294440" cy="1017897"/>
            </a:xfrm>
            <a:custGeom>
              <a:avLst/>
              <a:gdLst/>
              <a:ahLst/>
              <a:cxnLst/>
              <a:rect l="l" t="t" r="r" b="b"/>
              <a:pathLst>
                <a:path w="2294440" h="1017897">
                  <a:moveTo>
                    <a:pt x="2294441" y="0"/>
                  </a:moveTo>
                  <a:lnTo>
                    <a:pt x="0" y="0"/>
                  </a:lnTo>
                  <a:lnTo>
                    <a:pt x="0" y="1017897"/>
                  </a:lnTo>
                  <a:lnTo>
                    <a:pt x="2294441" y="1017897"/>
                  </a:lnTo>
                  <a:lnTo>
                    <a:pt x="2294441" y="0"/>
                  </a:lnTo>
                  <a:close/>
                </a:path>
              </a:pathLst>
            </a:custGeom>
            <a:blipFill>
              <a:blip r:embed="rId32">
                <a:extLst>
                  <a:ext uri="{96DAC541-7B7A-43D3-8B79-37D633B846F1}">
                    <asvg:svgBlip xmlns:asvg="http://schemas.microsoft.com/office/drawing/2016/SVG/main" r:embed="rId3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7" name="TextBox 107"/>
            <p:cNvSpPr txBox="1"/>
            <p:nvPr/>
          </p:nvSpPr>
          <p:spPr>
            <a:xfrm>
              <a:off x="548994" y="202606"/>
              <a:ext cx="2460974" cy="6809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00"/>
                </a:lnSpc>
              </a:pPr>
              <a:r>
                <a:rPr lang="en-US" sz="3700" u="sng" spc="-111">
                  <a:solidFill>
                    <a:srgbClr val="3903B6"/>
                  </a:solidFill>
                  <a:latin typeface="Sniglet"/>
                  <a:ea typeface="Sniglet"/>
                  <a:cs typeface="Sniglet"/>
                  <a:sym typeface="Sniglet"/>
                  <a:hlinkClick r:id="rId38" action="ppaction://hlinksldjump"/>
                </a:rPr>
                <a:t>500</a:t>
              </a:r>
            </a:p>
          </p:txBody>
        </p:sp>
      </p:grpSp>
      <p:grpSp>
        <p:nvGrpSpPr>
          <p:cNvPr id="108" name="Group 108"/>
          <p:cNvGrpSpPr/>
          <p:nvPr/>
        </p:nvGrpSpPr>
        <p:grpSpPr>
          <a:xfrm>
            <a:off x="2013747" y="2412485"/>
            <a:ext cx="2669221" cy="841236"/>
            <a:chOff x="0" y="0"/>
            <a:chExt cx="3558962" cy="1121648"/>
          </a:xfrm>
        </p:grpSpPr>
        <p:sp>
          <p:nvSpPr>
            <p:cNvPr id="109" name="Freeform 109"/>
            <p:cNvSpPr/>
            <p:nvPr/>
          </p:nvSpPr>
          <p:spPr>
            <a:xfrm>
              <a:off x="0" y="0"/>
              <a:ext cx="2294440" cy="1017897"/>
            </a:xfrm>
            <a:custGeom>
              <a:avLst/>
              <a:gdLst/>
              <a:ahLst/>
              <a:cxnLst/>
              <a:rect l="l" t="t" r="r" b="b"/>
              <a:pathLst>
                <a:path w="2294440" h="1017897">
                  <a:moveTo>
                    <a:pt x="0" y="0"/>
                  </a:moveTo>
                  <a:lnTo>
                    <a:pt x="2294440" y="0"/>
                  </a:lnTo>
                  <a:lnTo>
                    <a:pt x="2294440" y="1017897"/>
                  </a:lnTo>
                  <a:lnTo>
                    <a:pt x="0" y="10178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9">
                <a:extLst>
                  <a:ext uri="{96DAC541-7B7A-43D3-8B79-37D633B846F1}">
                    <asvg:svgBlip xmlns:asvg="http://schemas.microsoft.com/office/drawing/2016/SVG/main" r:embed="rId4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0" name="Freeform 110"/>
            <p:cNvSpPr/>
            <p:nvPr/>
          </p:nvSpPr>
          <p:spPr>
            <a:xfrm flipH="1">
              <a:off x="1264521" y="0"/>
              <a:ext cx="2294440" cy="1017897"/>
            </a:xfrm>
            <a:custGeom>
              <a:avLst/>
              <a:gdLst/>
              <a:ahLst/>
              <a:cxnLst/>
              <a:rect l="l" t="t" r="r" b="b"/>
              <a:pathLst>
                <a:path w="2294440" h="1017897">
                  <a:moveTo>
                    <a:pt x="2294441" y="0"/>
                  </a:moveTo>
                  <a:lnTo>
                    <a:pt x="0" y="0"/>
                  </a:lnTo>
                  <a:lnTo>
                    <a:pt x="0" y="1017897"/>
                  </a:lnTo>
                  <a:lnTo>
                    <a:pt x="2294441" y="1017897"/>
                  </a:lnTo>
                  <a:lnTo>
                    <a:pt x="2294441" y="0"/>
                  </a:lnTo>
                  <a:close/>
                </a:path>
              </a:pathLst>
            </a:custGeom>
            <a:blipFill>
              <a:blip r:embed="rId39">
                <a:extLst>
                  <a:ext uri="{96DAC541-7B7A-43D3-8B79-37D633B846F1}">
                    <asvg:svgBlip xmlns:asvg="http://schemas.microsoft.com/office/drawing/2016/SVG/main" r:embed="rId4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1" name="TextBox 111"/>
            <p:cNvSpPr txBox="1"/>
            <p:nvPr/>
          </p:nvSpPr>
          <p:spPr>
            <a:xfrm>
              <a:off x="363922" y="51672"/>
              <a:ext cx="2831118" cy="10699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sz="3000" b="1" spc="-90">
                  <a:solidFill>
                    <a:srgbClr val="FFFFFF"/>
                  </a:solidFill>
                  <a:latin typeface="Roca Two Bold"/>
                  <a:ea typeface="Roca Two Bold"/>
                  <a:cs typeface="Roca Two Bold"/>
                  <a:sym typeface="Roca Two Bold"/>
                </a:rPr>
                <a:t>Happy Residents</a:t>
              </a:r>
            </a:p>
          </p:txBody>
        </p:sp>
      </p:grpSp>
      <p:grpSp>
        <p:nvGrpSpPr>
          <p:cNvPr id="112" name="Group 112"/>
          <p:cNvGrpSpPr/>
          <p:nvPr/>
        </p:nvGrpSpPr>
        <p:grpSpPr>
          <a:xfrm>
            <a:off x="7814032" y="2412485"/>
            <a:ext cx="2669221" cy="841236"/>
            <a:chOff x="0" y="0"/>
            <a:chExt cx="3558962" cy="1121648"/>
          </a:xfrm>
        </p:grpSpPr>
        <p:sp>
          <p:nvSpPr>
            <p:cNvPr id="113" name="Freeform 113"/>
            <p:cNvSpPr/>
            <p:nvPr/>
          </p:nvSpPr>
          <p:spPr>
            <a:xfrm>
              <a:off x="0" y="0"/>
              <a:ext cx="2294440" cy="1017897"/>
            </a:xfrm>
            <a:custGeom>
              <a:avLst/>
              <a:gdLst/>
              <a:ahLst/>
              <a:cxnLst/>
              <a:rect l="l" t="t" r="r" b="b"/>
              <a:pathLst>
                <a:path w="2294440" h="1017897">
                  <a:moveTo>
                    <a:pt x="0" y="0"/>
                  </a:moveTo>
                  <a:lnTo>
                    <a:pt x="2294440" y="0"/>
                  </a:lnTo>
                  <a:lnTo>
                    <a:pt x="2294440" y="1017897"/>
                  </a:lnTo>
                  <a:lnTo>
                    <a:pt x="0" y="10178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1">
                <a:extLst>
                  <a:ext uri="{96DAC541-7B7A-43D3-8B79-37D633B846F1}">
                    <asvg:svgBlip xmlns:asvg="http://schemas.microsoft.com/office/drawing/2016/SVG/main" r:embed="rId4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4" name="Freeform 114"/>
            <p:cNvSpPr/>
            <p:nvPr/>
          </p:nvSpPr>
          <p:spPr>
            <a:xfrm flipH="1">
              <a:off x="1264521" y="0"/>
              <a:ext cx="2294440" cy="1017897"/>
            </a:xfrm>
            <a:custGeom>
              <a:avLst/>
              <a:gdLst/>
              <a:ahLst/>
              <a:cxnLst/>
              <a:rect l="l" t="t" r="r" b="b"/>
              <a:pathLst>
                <a:path w="2294440" h="1017897">
                  <a:moveTo>
                    <a:pt x="2294441" y="0"/>
                  </a:moveTo>
                  <a:lnTo>
                    <a:pt x="0" y="0"/>
                  </a:lnTo>
                  <a:lnTo>
                    <a:pt x="0" y="1017897"/>
                  </a:lnTo>
                  <a:lnTo>
                    <a:pt x="2294441" y="1017897"/>
                  </a:lnTo>
                  <a:lnTo>
                    <a:pt x="2294441" y="0"/>
                  </a:lnTo>
                  <a:close/>
                </a:path>
              </a:pathLst>
            </a:custGeom>
            <a:blipFill>
              <a:blip r:embed="rId41">
                <a:extLst>
                  <a:ext uri="{96DAC541-7B7A-43D3-8B79-37D633B846F1}">
                    <asvg:svgBlip xmlns:asvg="http://schemas.microsoft.com/office/drawing/2016/SVG/main" r:embed="rId4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5" name="TextBox 115"/>
            <p:cNvSpPr txBox="1"/>
            <p:nvPr/>
          </p:nvSpPr>
          <p:spPr>
            <a:xfrm>
              <a:off x="363922" y="51672"/>
              <a:ext cx="2831118" cy="10699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sz="3000" b="1" spc="-90">
                  <a:solidFill>
                    <a:srgbClr val="FFFFFF"/>
                  </a:solidFill>
                  <a:latin typeface="Roca Two Bold"/>
                  <a:ea typeface="Roca Two Bold"/>
                  <a:cs typeface="Roca Two Bold"/>
                  <a:sym typeface="Roca Two Bold"/>
                </a:rPr>
                <a:t>Leasing Manual</a:t>
              </a:r>
            </a:p>
          </p:txBody>
        </p:sp>
      </p:grpSp>
      <p:grpSp>
        <p:nvGrpSpPr>
          <p:cNvPr id="116" name="Group 116"/>
          <p:cNvGrpSpPr/>
          <p:nvPr/>
        </p:nvGrpSpPr>
        <p:grpSpPr>
          <a:xfrm>
            <a:off x="10715486" y="2411018"/>
            <a:ext cx="2669221" cy="841236"/>
            <a:chOff x="0" y="0"/>
            <a:chExt cx="3558962" cy="1121648"/>
          </a:xfrm>
        </p:grpSpPr>
        <p:sp>
          <p:nvSpPr>
            <p:cNvPr id="117" name="Freeform 117"/>
            <p:cNvSpPr/>
            <p:nvPr/>
          </p:nvSpPr>
          <p:spPr>
            <a:xfrm>
              <a:off x="0" y="0"/>
              <a:ext cx="2294440" cy="1017897"/>
            </a:xfrm>
            <a:custGeom>
              <a:avLst/>
              <a:gdLst/>
              <a:ahLst/>
              <a:cxnLst/>
              <a:rect l="l" t="t" r="r" b="b"/>
              <a:pathLst>
                <a:path w="2294440" h="1017897">
                  <a:moveTo>
                    <a:pt x="0" y="0"/>
                  </a:moveTo>
                  <a:lnTo>
                    <a:pt x="2294440" y="0"/>
                  </a:lnTo>
                  <a:lnTo>
                    <a:pt x="2294440" y="1017897"/>
                  </a:lnTo>
                  <a:lnTo>
                    <a:pt x="0" y="10178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3">
                <a:extLst>
                  <a:ext uri="{96DAC541-7B7A-43D3-8B79-37D633B846F1}">
                    <asvg:svgBlip xmlns:asvg="http://schemas.microsoft.com/office/drawing/2016/SVG/main" r:embed="rId4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8" name="Freeform 118"/>
            <p:cNvSpPr/>
            <p:nvPr/>
          </p:nvSpPr>
          <p:spPr>
            <a:xfrm flipH="1">
              <a:off x="1264521" y="0"/>
              <a:ext cx="2294440" cy="1017897"/>
            </a:xfrm>
            <a:custGeom>
              <a:avLst/>
              <a:gdLst/>
              <a:ahLst/>
              <a:cxnLst/>
              <a:rect l="l" t="t" r="r" b="b"/>
              <a:pathLst>
                <a:path w="2294440" h="1017897">
                  <a:moveTo>
                    <a:pt x="2294441" y="0"/>
                  </a:moveTo>
                  <a:lnTo>
                    <a:pt x="0" y="0"/>
                  </a:lnTo>
                  <a:lnTo>
                    <a:pt x="0" y="1017897"/>
                  </a:lnTo>
                  <a:lnTo>
                    <a:pt x="2294441" y="1017897"/>
                  </a:lnTo>
                  <a:lnTo>
                    <a:pt x="2294441" y="0"/>
                  </a:lnTo>
                  <a:close/>
                </a:path>
              </a:pathLst>
            </a:custGeom>
            <a:blipFill>
              <a:blip r:embed="rId43">
                <a:extLst>
                  <a:ext uri="{96DAC541-7B7A-43D3-8B79-37D633B846F1}">
                    <asvg:svgBlip xmlns:asvg="http://schemas.microsoft.com/office/drawing/2016/SVG/main" r:embed="rId4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9" name="TextBox 119"/>
            <p:cNvSpPr txBox="1"/>
            <p:nvPr/>
          </p:nvSpPr>
          <p:spPr>
            <a:xfrm>
              <a:off x="363922" y="51672"/>
              <a:ext cx="2831118" cy="10699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sz="3000" b="1" spc="-90">
                  <a:solidFill>
                    <a:srgbClr val="FFFFFF"/>
                  </a:solidFill>
                  <a:latin typeface="Roca Two Bold"/>
                  <a:ea typeface="Roca Two Bold"/>
                  <a:cs typeface="Roca Two Bold"/>
                  <a:sym typeface="Roca Two Bold"/>
                </a:rPr>
                <a:t>Policies and Procedures</a:t>
              </a:r>
            </a:p>
          </p:txBody>
        </p:sp>
      </p:grpSp>
      <p:grpSp>
        <p:nvGrpSpPr>
          <p:cNvPr id="120" name="Group 120"/>
          <p:cNvGrpSpPr/>
          <p:nvPr/>
        </p:nvGrpSpPr>
        <p:grpSpPr>
          <a:xfrm>
            <a:off x="13612970" y="2412485"/>
            <a:ext cx="2669221" cy="841236"/>
            <a:chOff x="0" y="0"/>
            <a:chExt cx="3558962" cy="1121648"/>
          </a:xfrm>
        </p:grpSpPr>
        <p:sp>
          <p:nvSpPr>
            <p:cNvPr id="121" name="Freeform 121"/>
            <p:cNvSpPr/>
            <p:nvPr/>
          </p:nvSpPr>
          <p:spPr>
            <a:xfrm>
              <a:off x="0" y="0"/>
              <a:ext cx="2294440" cy="1017897"/>
            </a:xfrm>
            <a:custGeom>
              <a:avLst/>
              <a:gdLst/>
              <a:ahLst/>
              <a:cxnLst/>
              <a:rect l="l" t="t" r="r" b="b"/>
              <a:pathLst>
                <a:path w="2294440" h="1017897">
                  <a:moveTo>
                    <a:pt x="0" y="0"/>
                  </a:moveTo>
                  <a:lnTo>
                    <a:pt x="2294440" y="0"/>
                  </a:lnTo>
                  <a:lnTo>
                    <a:pt x="2294440" y="1017897"/>
                  </a:lnTo>
                  <a:lnTo>
                    <a:pt x="0" y="10178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5">
                <a:extLst>
                  <a:ext uri="{96DAC541-7B7A-43D3-8B79-37D633B846F1}">
                    <asvg:svgBlip xmlns:asvg="http://schemas.microsoft.com/office/drawing/2016/SVG/main" r:embed="rId4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2" name="Freeform 122"/>
            <p:cNvSpPr/>
            <p:nvPr/>
          </p:nvSpPr>
          <p:spPr>
            <a:xfrm flipH="1">
              <a:off x="1264521" y="0"/>
              <a:ext cx="2294440" cy="1017897"/>
            </a:xfrm>
            <a:custGeom>
              <a:avLst/>
              <a:gdLst/>
              <a:ahLst/>
              <a:cxnLst/>
              <a:rect l="l" t="t" r="r" b="b"/>
              <a:pathLst>
                <a:path w="2294440" h="1017897">
                  <a:moveTo>
                    <a:pt x="2294441" y="0"/>
                  </a:moveTo>
                  <a:lnTo>
                    <a:pt x="0" y="0"/>
                  </a:lnTo>
                  <a:lnTo>
                    <a:pt x="0" y="1017897"/>
                  </a:lnTo>
                  <a:lnTo>
                    <a:pt x="2294441" y="1017897"/>
                  </a:lnTo>
                  <a:lnTo>
                    <a:pt x="2294441" y="0"/>
                  </a:lnTo>
                  <a:close/>
                </a:path>
              </a:pathLst>
            </a:custGeom>
            <a:blipFill>
              <a:blip r:embed="rId45">
                <a:extLst>
                  <a:ext uri="{96DAC541-7B7A-43D3-8B79-37D633B846F1}">
                    <asvg:svgBlip xmlns:asvg="http://schemas.microsoft.com/office/drawing/2016/SVG/main" r:embed="rId4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3" name="TextBox 123"/>
            <p:cNvSpPr txBox="1"/>
            <p:nvPr/>
          </p:nvSpPr>
          <p:spPr>
            <a:xfrm>
              <a:off x="363922" y="51672"/>
              <a:ext cx="2831118" cy="10699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sz="3000" b="1" spc="-90">
                  <a:solidFill>
                    <a:srgbClr val="FFFFFF"/>
                  </a:solidFill>
                  <a:latin typeface="Roca Two Bold"/>
                  <a:ea typeface="Roca Two Bold"/>
                  <a:cs typeface="Roca Two Bold"/>
                  <a:sym typeface="Roca Two Bold"/>
                </a:rPr>
                <a:t>Making a Friend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20996">
            <a:off x="11024058" y="4541624"/>
            <a:ext cx="16109668" cy="14469411"/>
          </a:xfrm>
          <a:custGeom>
            <a:avLst/>
            <a:gdLst/>
            <a:ahLst/>
            <a:cxnLst/>
            <a:rect l="l" t="t" r="r" b="b"/>
            <a:pathLst>
              <a:path w="16109668" h="14469411">
                <a:moveTo>
                  <a:pt x="0" y="0"/>
                </a:moveTo>
                <a:lnTo>
                  <a:pt x="16109668" y="0"/>
                </a:lnTo>
                <a:lnTo>
                  <a:pt x="16109668" y="14469410"/>
                </a:lnTo>
                <a:lnTo>
                  <a:pt x="0" y="14469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3204854">
            <a:off x="441664" y="620054"/>
            <a:ext cx="13660463" cy="5013697"/>
          </a:xfrm>
          <a:custGeom>
            <a:avLst/>
            <a:gdLst/>
            <a:ahLst/>
            <a:cxnLst/>
            <a:rect l="l" t="t" r="r" b="b"/>
            <a:pathLst>
              <a:path w="13660463" h="5013697">
                <a:moveTo>
                  <a:pt x="0" y="0"/>
                </a:moveTo>
                <a:lnTo>
                  <a:pt x="13660463" y="0"/>
                </a:lnTo>
                <a:lnTo>
                  <a:pt x="13660463" y="5013697"/>
                </a:lnTo>
                <a:lnTo>
                  <a:pt x="0" y="50136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929" t="-188597"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-6240371" y="1028700"/>
            <a:ext cx="12480743" cy="5378066"/>
          </a:xfrm>
          <a:custGeom>
            <a:avLst/>
            <a:gdLst/>
            <a:ahLst/>
            <a:cxnLst/>
            <a:rect l="l" t="t" r="r" b="b"/>
            <a:pathLst>
              <a:path w="12480743" h="5378066">
                <a:moveTo>
                  <a:pt x="0" y="0"/>
                </a:moveTo>
                <a:lnTo>
                  <a:pt x="12480742" y="0"/>
                </a:lnTo>
                <a:lnTo>
                  <a:pt x="12480742" y="5378066"/>
                </a:lnTo>
                <a:lnTo>
                  <a:pt x="0" y="53780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606735" y="1152354"/>
            <a:ext cx="14936224" cy="7982293"/>
            <a:chOff x="0" y="0"/>
            <a:chExt cx="8773401" cy="4688725"/>
          </a:xfrm>
        </p:grpSpPr>
        <p:sp>
          <p:nvSpPr>
            <p:cNvPr id="6" name="Freeform 6"/>
            <p:cNvSpPr/>
            <p:nvPr/>
          </p:nvSpPr>
          <p:spPr>
            <a:xfrm>
              <a:off x="-127" y="127"/>
              <a:ext cx="8773274" cy="4695710"/>
            </a:xfrm>
            <a:custGeom>
              <a:avLst/>
              <a:gdLst/>
              <a:ahLst/>
              <a:cxnLst/>
              <a:rect l="l" t="t" r="r" b="b"/>
              <a:pathLst>
                <a:path w="8773274" h="4695710">
                  <a:moveTo>
                    <a:pt x="8372208" y="4683010"/>
                  </a:moveTo>
                  <a:cubicBezTo>
                    <a:pt x="8316328" y="4695710"/>
                    <a:pt x="8290928" y="4683010"/>
                    <a:pt x="8233778" y="4683010"/>
                  </a:cubicBezTo>
                  <a:cubicBezTo>
                    <a:pt x="8176628" y="4683010"/>
                    <a:pt x="8085569" y="4670310"/>
                    <a:pt x="8085569" y="4670310"/>
                  </a:cubicBezTo>
                  <a:lnTo>
                    <a:pt x="707771" y="4670310"/>
                  </a:lnTo>
                  <a:lnTo>
                    <a:pt x="631063" y="4657610"/>
                  </a:lnTo>
                  <a:cubicBezTo>
                    <a:pt x="631063" y="4657610"/>
                    <a:pt x="533400" y="4670310"/>
                    <a:pt x="457581" y="4657610"/>
                  </a:cubicBezTo>
                  <a:cubicBezTo>
                    <a:pt x="381762" y="4644910"/>
                    <a:pt x="296418" y="4657610"/>
                    <a:pt x="296418" y="4657610"/>
                  </a:cubicBezTo>
                  <a:cubicBezTo>
                    <a:pt x="240284" y="4657610"/>
                    <a:pt x="162814" y="4653292"/>
                    <a:pt x="119507" y="4624082"/>
                  </a:cubicBezTo>
                  <a:cubicBezTo>
                    <a:pt x="47371" y="4575441"/>
                    <a:pt x="25400" y="4505210"/>
                    <a:pt x="0" y="4399419"/>
                  </a:cubicBezTo>
                  <a:lnTo>
                    <a:pt x="0" y="4198886"/>
                  </a:lnTo>
                  <a:cubicBezTo>
                    <a:pt x="0" y="4198886"/>
                    <a:pt x="12700" y="4113923"/>
                    <a:pt x="12700" y="4055630"/>
                  </a:cubicBezTo>
                  <a:cubicBezTo>
                    <a:pt x="12700" y="3997338"/>
                    <a:pt x="0" y="3907421"/>
                    <a:pt x="0" y="390742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8254225" y="0"/>
                  </a:lnTo>
                  <a:cubicBezTo>
                    <a:pt x="8354301" y="0"/>
                    <a:pt x="8422754" y="12700"/>
                    <a:pt x="8422754" y="12700"/>
                  </a:cubicBezTo>
                  <a:cubicBezTo>
                    <a:pt x="8486889" y="12700"/>
                    <a:pt x="8575662" y="36322"/>
                    <a:pt x="8633574" y="50800"/>
                  </a:cubicBezTo>
                  <a:cubicBezTo>
                    <a:pt x="8735174" y="76200"/>
                    <a:pt x="8760574" y="254000"/>
                    <a:pt x="8760574" y="350520"/>
                  </a:cubicBezTo>
                  <a:lnTo>
                    <a:pt x="8760574" y="3816616"/>
                  </a:lnTo>
                  <a:cubicBezTo>
                    <a:pt x="8760574" y="3816616"/>
                    <a:pt x="8773274" y="4185297"/>
                    <a:pt x="8773274" y="4218317"/>
                  </a:cubicBezTo>
                  <a:cubicBezTo>
                    <a:pt x="8773274" y="4251337"/>
                    <a:pt x="8750795" y="4359287"/>
                    <a:pt x="8732888" y="4405515"/>
                  </a:cubicBezTo>
                  <a:cubicBezTo>
                    <a:pt x="8707869" y="4470158"/>
                    <a:pt x="8718029" y="4527054"/>
                    <a:pt x="8666213" y="4571250"/>
                  </a:cubicBezTo>
                  <a:cubicBezTo>
                    <a:pt x="8630145" y="4602111"/>
                    <a:pt x="8576043" y="4639449"/>
                    <a:pt x="8530831" y="4656594"/>
                  </a:cubicBezTo>
                  <a:cubicBezTo>
                    <a:pt x="8485619" y="4673739"/>
                    <a:pt x="8427834" y="4670437"/>
                    <a:pt x="8371954" y="468313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3808102" y="801038"/>
            <a:ext cx="3293620" cy="1473146"/>
            <a:chOff x="77544" y="188447"/>
            <a:chExt cx="4391492" cy="1964195"/>
          </a:xfrm>
        </p:grpSpPr>
        <p:sp>
          <p:nvSpPr>
            <p:cNvPr id="8" name="Freeform 8"/>
            <p:cNvSpPr/>
            <p:nvPr/>
          </p:nvSpPr>
          <p:spPr>
            <a:xfrm rot="301328">
              <a:off x="77544" y="188447"/>
              <a:ext cx="4391492" cy="1964195"/>
            </a:xfrm>
            <a:custGeom>
              <a:avLst/>
              <a:gdLst/>
              <a:ahLst/>
              <a:cxnLst/>
              <a:rect l="l" t="t" r="r" b="b"/>
              <a:pathLst>
                <a:path w="4391492" h="1964195">
                  <a:moveTo>
                    <a:pt x="0" y="0"/>
                  </a:moveTo>
                  <a:lnTo>
                    <a:pt x="4391492" y="0"/>
                  </a:lnTo>
                  <a:lnTo>
                    <a:pt x="4391492" y="1964194"/>
                  </a:lnTo>
                  <a:lnTo>
                    <a:pt x="0" y="19641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-2211029">
              <a:off x="515908" y="600193"/>
              <a:ext cx="920748" cy="709813"/>
            </a:xfrm>
            <a:custGeom>
              <a:avLst/>
              <a:gdLst/>
              <a:ahLst/>
              <a:cxnLst/>
              <a:rect l="l" t="t" r="r" b="b"/>
              <a:pathLst>
                <a:path w="920748" h="709813">
                  <a:moveTo>
                    <a:pt x="0" y="0"/>
                  </a:moveTo>
                  <a:lnTo>
                    <a:pt x="920749" y="0"/>
                  </a:lnTo>
                  <a:lnTo>
                    <a:pt x="920749" y="709814"/>
                  </a:lnTo>
                  <a:lnTo>
                    <a:pt x="0" y="709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 rot="397350">
              <a:off x="1504504" y="753961"/>
              <a:ext cx="2626983" cy="9311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50"/>
                </a:lnSpc>
              </a:pPr>
              <a:r>
                <a:rPr lang="en-US" sz="2650" dirty="0">
                  <a:latin typeface="Sniglet"/>
                  <a:ea typeface="Sniglet"/>
                  <a:cs typeface="Sniglet"/>
                  <a:sym typeface="Sniglet"/>
                  <a:hlinkClick r:id="rId10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Back to Game Board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87991" y="543055"/>
            <a:ext cx="3355556" cy="1872464"/>
            <a:chOff x="0" y="0"/>
            <a:chExt cx="4474074" cy="2496619"/>
          </a:xfrm>
        </p:grpSpPr>
        <p:sp>
          <p:nvSpPr>
            <p:cNvPr id="12" name="Freeform 12"/>
            <p:cNvSpPr/>
            <p:nvPr/>
          </p:nvSpPr>
          <p:spPr>
            <a:xfrm rot="10296291" flipH="1">
              <a:off x="115791" y="299534"/>
              <a:ext cx="4242493" cy="1897551"/>
            </a:xfrm>
            <a:custGeom>
              <a:avLst/>
              <a:gdLst/>
              <a:ahLst/>
              <a:cxnLst/>
              <a:rect l="l" t="t" r="r" b="b"/>
              <a:pathLst>
                <a:path w="4242493" h="1897551">
                  <a:moveTo>
                    <a:pt x="4242493" y="0"/>
                  </a:moveTo>
                  <a:lnTo>
                    <a:pt x="0" y="0"/>
                  </a:lnTo>
                  <a:lnTo>
                    <a:pt x="0" y="1897551"/>
                  </a:lnTo>
                  <a:lnTo>
                    <a:pt x="4242493" y="1897551"/>
                  </a:lnTo>
                  <a:lnTo>
                    <a:pt x="4242493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 rot="-421480">
              <a:off x="1002343" y="906449"/>
              <a:ext cx="2490407" cy="1196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07"/>
                </a:lnSpc>
              </a:pPr>
              <a:r>
                <a:rPr lang="en-US" sz="7649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100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553434" y="1790147"/>
            <a:ext cx="5463200" cy="1983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00"/>
              </a:lnSpc>
            </a:pPr>
            <a:r>
              <a:rPr lang="en-US" sz="7600" b="1" spc="-266">
                <a:solidFill>
                  <a:srgbClr val="3903B6"/>
                </a:solidFill>
                <a:latin typeface="Roca Two Bold"/>
                <a:ea typeface="Roca Two Bold"/>
                <a:cs typeface="Roca Two Bold"/>
                <a:sym typeface="Roca Two Bold"/>
              </a:rPr>
              <a:t>Happy Residents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2996661" y="3315999"/>
            <a:ext cx="4576746" cy="214270"/>
            <a:chOff x="0" y="0"/>
            <a:chExt cx="3746500" cy="509270"/>
          </a:xfrm>
        </p:grpSpPr>
        <p:sp>
          <p:nvSpPr>
            <p:cNvPr id="16" name="Freeform 16"/>
            <p:cNvSpPr/>
            <p:nvPr/>
          </p:nvSpPr>
          <p:spPr>
            <a:xfrm>
              <a:off x="219710" y="191770"/>
              <a:ext cx="10438427" cy="125730"/>
            </a:xfrm>
            <a:custGeom>
              <a:avLst/>
              <a:gdLst/>
              <a:ahLst/>
              <a:cxnLst/>
              <a:rect l="l" t="t" r="r" b="b"/>
              <a:pathLst>
                <a:path w="10438427" h="125730">
                  <a:moveTo>
                    <a:pt x="67310" y="26670"/>
                  </a:moveTo>
                  <a:lnTo>
                    <a:pt x="435610" y="2540"/>
                  </a:lnTo>
                  <a:lnTo>
                    <a:pt x="435610" y="54610"/>
                  </a:lnTo>
                  <a:lnTo>
                    <a:pt x="435610" y="123190"/>
                  </a:lnTo>
                  <a:lnTo>
                    <a:pt x="417830" y="123190"/>
                  </a:lnTo>
                  <a:lnTo>
                    <a:pt x="377190" y="119380"/>
                  </a:lnTo>
                  <a:lnTo>
                    <a:pt x="323850" y="124460"/>
                  </a:lnTo>
                  <a:lnTo>
                    <a:pt x="269240" y="124460"/>
                  </a:lnTo>
                  <a:lnTo>
                    <a:pt x="110490" y="123190"/>
                  </a:lnTo>
                  <a:lnTo>
                    <a:pt x="87630" y="115570"/>
                  </a:lnTo>
                  <a:lnTo>
                    <a:pt x="54610" y="125730"/>
                  </a:lnTo>
                  <a:lnTo>
                    <a:pt x="0" y="121920"/>
                  </a:lnTo>
                  <a:lnTo>
                    <a:pt x="0" y="26670"/>
                  </a:lnTo>
                  <a:lnTo>
                    <a:pt x="67310" y="26670"/>
                  </a:lnTo>
                  <a:close/>
                  <a:moveTo>
                    <a:pt x="1238807" y="24130"/>
                  </a:moveTo>
                  <a:lnTo>
                    <a:pt x="1238807" y="106680"/>
                  </a:lnTo>
                  <a:lnTo>
                    <a:pt x="2354746" y="107950"/>
                  </a:lnTo>
                  <a:lnTo>
                    <a:pt x="2585629" y="107950"/>
                  </a:lnTo>
                  <a:lnTo>
                    <a:pt x="2811016" y="102870"/>
                  </a:lnTo>
                  <a:lnTo>
                    <a:pt x="3058392" y="120650"/>
                  </a:lnTo>
                  <a:lnTo>
                    <a:pt x="3058392" y="52070"/>
                  </a:lnTo>
                  <a:lnTo>
                    <a:pt x="3058392" y="25400"/>
                  </a:lnTo>
                  <a:lnTo>
                    <a:pt x="1519166" y="24130"/>
                  </a:lnTo>
                  <a:cubicBezTo>
                    <a:pt x="1513668" y="24130"/>
                    <a:pt x="1238807" y="24130"/>
                    <a:pt x="1238807" y="24130"/>
                  </a:cubicBezTo>
                  <a:close/>
                  <a:moveTo>
                    <a:pt x="8835987" y="11430"/>
                  </a:moveTo>
                  <a:lnTo>
                    <a:pt x="8742534" y="3810"/>
                  </a:lnTo>
                  <a:lnTo>
                    <a:pt x="8093860" y="2540"/>
                  </a:lnTo>
                  <a:lnTo>
                    <a:pt x="7868473" y="2540"/>
                  </a:lnTo>
                  <a:lnTo>
                    <a:pt x="7648583" y="7620"/>
                  </a:lnTo>
                  <a:lnTo>
                    <a:pt x="7478170" y="2540"/>
                  </a:lnTo>
                  <a:lnTo>
                    <a:pt x="7401208" y="2540"/>
                  </a:lnTo>
                  <a:lnTo>
                    <a:pt x="7401208" y="71120"/>
                  </a:lnTo>
                  <a:lnTo>
                    <a:pt x="7401208" y="123190"/>
                  </a:lnTo>
                  <a:lnTo>
                    <a:pt x="8907450" y="99060"/>
                  </a:lnTo>
                  <a:lnTo>
                    <a:pt x="9182312" y="99060"/>
                  </a:lnTo>
                  <a:lnTo>
                    <a:pt x="9182312" y="3810"/>
                  </a:lnTo>
                  <a:lnTo>
                    <a:pt x="8962423" y="0"/>
                  </a:lnTo>
                  <a:lnTo>
                    <a:pt x="8835987" y="11430"/>
                  </a:lnTo>
                  <a:close/>
                  <a:moveTo>
                    <a:pt x="5741043" y="26670"/>
                  </a:moveTo>
                  <a:lnTo>
                    <a:pt x="4823005" y="17780"/>
                  </a:lnTo>
                  <a:lnTo>
                    <a:pt x="4614110" y="22860"/>
                  </a:lnTo>
                  <a:lnTo>
                    <a:pt x="4383226" y="73660"/>
                  </a:lnTo>
                  <a:lnTo>
                    <a:pt x="4383226" y="100330"/>
                  </a:lnTo>
                  <a:lnTo>
                    <a:pt x="5812507" y="101600"/>
                  </a:lnTo>
                  <a:lnTo>
                    <a:pt x="6070877" y="101600"/>
                  </a:lnTo>
                  <a:lnTo>
                    <a:pt x="6070877" y="19050"/>
                  </a:lnTo>
                  <a:lnTo>
                    <a:pt x="5861982" y="15240"/>
                  </a:lnTo>
                  <a:lnTo>
                    <a:pt x="5741043" y="26670"/>
                  </a:lnTo>
                  <a:close/>
                  <a:moveTo>
                    <a:pt x="10082827" y="0"/>
                  </a:moveTo>
                  <a:lnTo>
                    <a:pt x="10018057" y="0"/>
                  </a:lnTo>
                  <a:lnTo>
                    <a:pt x="10018057" y="82550"/>
                  </a:lnTo>
                  <a:lnTo>
                    <a:pt x="10070127" y="86360"/>
                  </a:lnTo>
                  <a:lnTo>
                    <a:pt x="10099337" y="74930"/>
                  </a:lnTo>
                  <a:lnTo>
                    <a:pt x="10122197" y="82550"/>
                  </a:lnTo>
                  <a:lnTo>
                    <a:pt x="10275866" y="83820"/>
                  </a:lnTo>
                  <a:lnTo>
                    <a:pt x="10329207" y="83820"/>
                  </a:lnTo>
                  <a:lnTo>
                    <a:pt x="10381277" y="78740"/>
                  </a:lnTo>
                  <a:lnTo>
                    <a:pt x="10421916" y="71120"/>
                  </a:lnTo>
                  <a:lnTo>
                    <a:pt x="10438427" y="71120"/>
                  </a:lnTo>
                  <a:lnTo>
                    <a:pt x="10438427" y="27940"/>
                  </a:lnTo>
                  <a:lnTo>
                    <a:pt x="10438427" y="0"/>
                  </a:lnTo>
                  <a:lnTo>
                    <a:pt x="10082827" y="0"/>
                  </a:lnTo>
                  <a:close/>
                </a:path>
              </a:pathLst>
            </a:custGeom>
            <a:solidFill>
              <a:srgbClr val="FFA5F0"/>
            </a:solidFill>
          </p:spPr>
        </p:sp>
      </p:grpSp>
      <p:sp>
        <p:nvSpPr>
          <p:cNvPr id="17" name="Freeform 17"/>
          <p:cNvSpPr/>
          <p:nvPr/>
        </p:nvSpPr>
        <p:spPr>
          <a:xfrm>
            <a:off x="2314705" y="3717733"/>
            <a:ext cx="5940659" cy="4455495"/>
          </a:xfrm>
          <a:custGeom>
            <a:avLst/>
            <a:gdLst/>
            <a:ahLst/>
            <a:cxnLst/>
            <a:rect l="l" t="t" r="r" b="b"/>
            <a:pathLst>
              <a:path w="5940659" h="4455495">
                <a:moveTo>
                  <a:pt x="0" y="0"/>
                </a:moveTo>
                <a:lnTo>
                  <a:pt x="5940659" y="0"/>
                </a:lnTo>
                <a:lnTo>
                  <a:pt x="5940659" y="4455494"/>
                </a:lnTo>
                <a:lnTo>
                  <a:pt x="0" y="445549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0058985" y="2425149"/>
            <a:ext cx="5395927" cy="5436702"/>
          </a:xfrm>
          <a:custGeom>
            <a:avLst/>
            <a:gdLst/>
            <a:ahLst/>
            <a:cxnLst/>
            <a:rect l="l" t="t" r="r" b="b"/>
            <a:pathLst>
              <a:path w="5395927" h="5436702">
                <a:moveTo>
                  <a:pt x="0" y="0"/>
                </a:moveTo>
                <a:lnTo>
                  <a:pt x="5395926" y="0"/>
                </a:lnTo>
                <a:lnTo>
                  <a:pt x="5395926" y="5436702"/>
                </a:lnTo>
                <a:lnTo>
                  <a:pt x="0" y="54367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9297662" y="1846381"/>
            <a:ext cx="6121127" cy="6167382"/>
          </a:xfrm>
          <a:custGeom>
            <a:avLst/>
            <a:gdLst/>
            <a:ahLst/>
            <a:cxnLst/>
            <a:rect l="l" t="t" r="r" b="b"/>
            <a:pathLst>
              <a:path w="6121127" h="6167382">
                <a:moveTo>
                  <a:pt x="0" y="0"/>
                </a:moveTo>
                <a:lnTo>
                  <a:pt x="6121127" y="0"/>
                </a:lnTo>
                <a:lnTo>
                  <a:pt x="6121127" y="6167382"/>
                </a:lnTo>
                <a:lnTo>
                  <a:pt x="0" y="616738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9679164" y="3363895"/>
            <a:ext cx="5358122" cy="3246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20"/>
              </a:lnSpc>
              <a:spcBef>
                <a:spcPct val="0"/>
              </a:spcBef>
            </a:pPr>
            <a:r>
              <a:rPr lang="en-US" sz="6320" b="1" spc="-221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Name 3 items that should be given to a new move in.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20996">
            <a:off x="11024058" y="4541624"/>
            <a:ext cx="16109668" cy="14469411"/>
          </a:xfrm>
          <a:custGeom>
            <a:avLst/>
            <a:gdLst/>
            <a:ahLst/>
            <a:cxnLst/>
            <a:rect l="l" t="t" r="r" b="b"/>
            <a:pathLst>
              <a:path w="16109668" h="14469411">
                <a:moveTo>
                  <a:pt x="0" y="0"/>
                </a:moveTo>
                <a:lnTo>
                  <a:pt x="16109668" y="0"/>
                </a:lnTo>
                <a:lnTo>
                  <a:pt x="16109668" y="14469410"/>
                </a:lnTo>
                <a:lnTo>
                  <a:pt x="0" y="14469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3204854">
            <a:off x="441664" y="620054"/>
            <a:ext cx="13660463" cy="5013697"/>
          </a:xfrm>
          <a:custGeom>
            <a:avLst/>
            <a:gdLst/>
            <a:ahLst/>
            <a:cxnLst/>
            <a:rect l="l" t="t" r="r" b="b"/>
            <a:pathLst>
              <a:path w="13660463" h="5013697">
                <a:moveTo>
                  <a:pt x="0" y="0"/>
                </a:moveTo>
                <a:lnTo>
                  <a:pt x="13660463" y="0"/>
                </a:lnTo>
                <a:lnTo>
                  <a:pt x="13660463" y="5013697"/>
                </a:lnTo>
                <a:lnTo>
                  <a:pt x="0" y="50136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929" t="-188597"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-6240371" y="1028700"/>
            <a:ext cx="12480743" cy="5378066"/>
          </a:xfrm>
          <a:custGeom>
            <a:avLst/>
            <a:gdLst/>
            <a:ahLst/>
            <a:cxnLst/>
            <a:rect l="l" t="t" r="r" b="b"/>
            <a:pathLst>
              <a:path w="12480743" h="5378066">
                <a:moveTo>
                  <a:pt x="0" y="0"/>
                </a:moveTo>
                <a:lnTo>
                  <a:pt x="12480742" y="0"/>
                </a:lnTo>
                <a:lnTo>
                  <a:pt x="12480742" y="5378066"/>
                </a:lnTo>
                <a:lnTo>
                  <a:pt x="0" y="53780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606735" y="1152354"/>
            <a:ext cx="14936224" cy="7982293"/>
            <a:chOff x="0" y="0"/>
            <a:chExt cx="8773401" cy="4688725"/>
          </a:xfrm>
        </p:grpSpPr>
        <p:sp>
          <p:nvSpPr>
            <p:cNvPr id="6" name="Freeform 6"/>
            <p:cNvSpPr/>
            <p:nvPr/>
          </p:nvSpPr>
          <p:spPr>
            <a:xfrm>
              <a:off x="-127" y="127"/>
              <a:ext cx="8773274" cy="4695710"/>
            </a:xfrm>
            <a:custGeom>
              <a:avLst/>
              <a:gdLst/>
              <a:ahLst/>
              <a:cxnLst/>
              <a:rect l="l" t="t" r="r" b="b"/>
              <a:pathLst>
                <a:path w="8773274" h="4695710">
                  <a:moveTo>
                    <a:pt x="8372208" y="4683010"/>
                  </a:moveTo>
                  <a:cubicBezTo>
                    <a:pt x="8316328" y="4695710"/>
                    <a:pt x="8290928" y="4683010"/>
                    <a:pt x="8233778" y="4683010"/>
                  </a:cubicBezTo>
                  <a:cubicBezTo>
                    <a:pt x="8176628" y="4683010"/>
                    <a:pt x="8085569" y="4670310"/>
                    <a:pt x="8085569" y="4670310"/>
                  </a:cubicBezTo>
                  <a:lnTo>
                    <a:pt x="707771" y="4670310"/>
                  </a:lnTo>
                  <a:lnTo>
                    <a:pt x="631063" y="4657610"/>
                  </a:lnTo>
                  <a:cubicBezTo>
                    <a:pt x="631063" y="4657610"/>
                    <a:pt x="533400" y="4670310"/>
                    <a:pt x="457581" y="4657610"/>
                  </a:cubicBezTo>
                  <a:cubicBezTo>
                    <a:pt x="381762" y="4644910"/>
                    <a:pt x="296418" y="4657610"/>
                    <a:pt x="296418" y="4657610"/>
                  </a:cubicBezTo>
                  <a:cubicBezTo>
                    <a:pt x="240284" y="4657610"/>
                    <a:pt x="162814" y="4653292"/>
                    <a:pt x="119507" y="4624082"/>
                  </a:cubicBezTo>
                  <a:cubicBezTo>
                    <a:pt x="47371" y="4575441"/>
                    <a:pt x="25400" y="4505210"/>
                    <a:pt x="0" y="4399419"/>
                  </a:cubicBezTo>
                  <a:lnTo>
                    <a:pt x="0" y="4198886"/>
                  </a:lnTo>
                  <a:cubicBezTo>
                    <a:pt x="0" y="4198886"/>
                    <a:pt x="12700" y="4113923"/>
                    <a:pt x="12700" y="4055630"/>
                  </a:cubicBezTo>
                  <a:cubicBezTo>
                    <a:pt x="12700" y="3997338"/>
                    <a:pt x="0" y="3907421"/>
                    <a:pt x="0" y="390742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8254225" y="0"/>
                  </a:lnTo>
                  <a:cubicBezTo>
                    <a:pt x="8354301" y="0"/>
                    <a:pt x="8422754" y="12700"/>
                    <a:pt x="8422754" y="12700"/>
                  </a:cubicBezTo>
                  <a:cubicBezTo>
                    <a:pt x="8486889" y="12700"/>
                    <a:pt x="8575662" y="36322"/>
                    <a:pt x="8633574" y="50800"/>
                  </a:cubicBezTo>
                  <a:cubicBezTo>
                    <a:pt x="8735174" y="76200"/>
                    <a:pt x="8760574" y="254000"/>
                    <a:pt x="8760574" y="350520"/>
                  </a:cubicBezTo>
                  <a:lnTo>
                    <a:pt x="8760574" y="3816616"/>
                  </a:lnTo>
                  <a:cubicBezTo>
                    <a:pt x="8760574" y="3816616"/>
                    <a:pt x="8773274" y="4185297"/>
                    <a:pt x="8773274" y="4218317"/>
                  </a:cubicBezTo>
                  <a:cubicBezTo>
                    <a:pt x="8773274" y="4251337"/>
                    <a:pt x="8750795" y="4359287"/>
                    <a:pt x="8732888" y="4405515"/>
                  </a:cubicBezTo>
                  <a:cubicBezTo>
                    <a:pt x="8707869" y="4470158"/>
                    <a:pt x="8718029" y="4527054"/>
                    <a:pt x="8666213" y="4571250"/>
                  </a:cubicBezTo>
                  <a:cubicBezTo>
                    <a:pt x="8630145" y="4602111"/>
                    <a:pt x="8576043" y="4639449"/>
                    <a:pt x="8530831" y="4656594"/>
                  </a:cubicBezTo>
                  <a:cubicBezTo>
                    <a:pt x="8485619" y="4673739"/>
                    <a:pt x="8427834" y="4670437"/>
                    <a:pt x="8371954" y="468313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3749944" y="659703"/>
            <a:ext cx="3409935" cy="1755816"/>
            <a:chOff x="0" y="0"/>
            <a:chExt cx="4546579" cy="2341088"/>
          </a:xfrm>
        </p:grpSpPr>
        <p:sp>
          <p:nvSpPr>
            <p:cNvPr id="8" name="Freeform 8"/>
            <p:cNvSpPr/>
            <p:nvPr/>
          </p:nvSpPr>
          <p:spPr>
            <a:xfrm rot="301328">
              <a:off x="77544" y="188447"/>
              <a:ext cx="4391492" cy="1964195"/>
            </a:xfrm>
            <a:custGeom>
              <a:avLst/>
              <a:gdLst/>
              <a:ahLst/>
              <a:cxnLst/>
              <a:rect l="l" t="t" r="r" b="b"/>
              <a:pathLst>
                <a:path w="4391492" h="1964195">
                  <a:moveTo>
                    <a:pt x="0" y="0"/>
                  </a:moveTo>
                  <a:lnTo>
                    <a:pt x="4391492" y="0"/>
                  </a:lnTo>
                  <a:lnTo>
                    <a:pt x="4391492" y="1964194"/>
                  </a:lnTo>
                  <a:lnTo>
                    <a:pt x="0" y="19641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-2211029">
              <a:off x="515908" y="600193"/>
              <a:ext cx="920748" cy="709813"/>
            </a:xfrm>
            <a:custGeom>
              <a:avLst/>
              <a:gdLst/>
              <a:ahLst/>
              <a:cxnLst/>
              <a:rect l="l" t="t" r="r" b="b"/>
              <a:pathLst>
                <a:path w="920748" h="709813">
                  <a:moveTo>
                    <a:pt x="0" y="0"/>
                  </a:moveTo>
                  <a:lnTo>
                    <a:pt x="920749" y="0"/>
                  </a:lnTo>
                  <a:lnTo>
                    <a:pt x="920749" y="709814"/>
                  </a:lnTo>
                  <a:lnTo>
                    <a:pt x="0" y="709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 rot="397350">
              <a:off x="1504504" y="753961"/>
              <a:ext cx="2626983" cy="9311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50"/>
                </a:lnSpc>
              </a:pPr>
              <a:r>
                <a:rPr lang="en-US" sz="2650" dirty="0">
                  <a:latin typeface="Sniglet"/>
                  <a:ea typeface="Sniglet"/>
                  <a:cs typeface="Sniglet"/>
                  <a:sym typeface="Sniglet"/>
                  <a:hlinkClick r:id="rId10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Back to Game Board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87991" y="543055"/>
            <a:ext cx="3355556" cy="1872464"/>
            <a:chOff x="0" y="0"/>
            <a:chExt cx="4474074" cy="2496619"/>
          </a:xfrm>
        </p:grpSpPr>
        <p:sp>
          <p:nvSpPr>
            <p:cNvPr id="12" name="Freeform 12"/>
            <p:cNvSpPr/>
            <p:nvPr/>
          </p:nvSpPr>
          <p:spPr>
            <a:xfrm rot="10296291" flipH="1">
              <a:off x="115791" y="299534"/>
              <a:ext cx="4242493" cy="1897551"/>
            </a:xfrm>
            <a:custGeom>
              <a:avLst/>
              <a:gdLst/>
              <a:ahLst/>
              <a:cxnLst/>
              <a:rect l="l" t="t" r="r" b="b"/>
              <a:pathLst>
                <a:path w="4242493" h="1897551">
                  <a:moveTo>
                    <a:pt x="4242493" y="0"/>
                  </a:moveTo>
                  <a:lnTo>
                    <a:pt x="0" y="0"/>
                  </a:lnTo>
                  <a:lnTo>
                    <a:pt x="0" y="1897551"/>
                  </a:lnTo>
                  <a:lnTo>
                    <a:pt x="4242493" y="1897551"/>
                  </a:lnTo>
                  <a:lnTo>
                    <a:pt x="4242493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 rot="-421480">
              <a:off x="1002343" y="906449"/>
              <a:ext cx="2490407" cy="1196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07"/>
                </a:lnSpc>
              </a:pPr>
              <a:r>
                <a:rPr lang="en-US" sz="7649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200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553434" y="1765102"/>
            <a:ext cx="5463200" cy="1952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7500" b="1" spc="-262">
                <a:solidFill>
                  <a:srgbClr val="3903B6"/>
                </a:solidFill>
                <a:latin typeface="Roca Two Bold"/>
                <a:ea typeface="Roca Two Bold"/>
                <a:cs typeface="Roca Two Bold"/>
                <a:sym typeface="Roca Two Bold"/>
              </a:rPr>
              <a:t>Happy Residents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2996661" y="3315999"/>
            <a:ext cx="4576746" cy="214270"/>
            <a:chOff x="0" y="0"/>
            <a:chExt cx="3746500" cy="509270"/>
          </a:xfrm>
        </p:grpSpPr>
        <p:sp>
          <p:nvSpPr>
            <p:cNvPr id="16" name="Freeform 16"/>
            <p:cNvSpPr/>
            <p:nvPr/>
          </p:nvSpPr>
          <p:spPr>
            <a:xfrm>
              <a:off x="219710" y="191770"/>
              <a:ext cx="10438427" cy="125730"/>
            </a:xfrm>
            <a:custGeom>
              <a:avLst/>
              <a:gdLst/>
              <a:ahLst/>
              <a:cxnLst/>
              <a:rect l="l" t="t" r="r" b="b"/>
              <a:pathLst>
                <a:path w="10438427" h="125730">
                  <a:moveTo>
                    <a:pt x="67310" y="26670"/>
                  </a:moveTo>
                  <a:lnTo>
                    <a:pt x="435610" y="2540"/>
                  </a:lnTo>
                  <a:lnTo>
                    <a:pt x="435610" y="54610"/>
                  </a:lnTo>
                  <a:lnTo>
                    <a:pt x="435610" y="123190"/>
                  </a:lnTo>
                  <a:lnTo>
                    <a:pt x="417830" y="123190"/>
                  </a:lnTo>
                  <a:lnTo>
                    <a:pt x="377190" y="119380"/>
                  </a:lnTo>
                  <a:lnTo>
                    <a:pt x="323850" y="124460"/>
                  </a:lnTo>
                  <a:lnTo>
                    <a:pt x="269240" y="124460"/>
                  </a:lnTo>
                  <a:lnTo>
                    <a:pt x="110490" y="123190"/>
                  </a:lnTo>
                  <a:lnTo>
                    <a:pt x="87630" y="115570"/>
                  </a:lnTo>
                  <a:lnTo>
                    <a:pt x="54610" y="125730"/>
                  </a:lnTo>
                  <a:lnTo>
                    <a:pt x="0" y="121920"/>
                  </a:lnTo>
                  <a:lnTo>
                    <a:pt x="0" y="26670"/>
                  </a:lnTo>
                  <a:lnTo>
                    <a:pt x="67310" y="26670"/>
                  </a:lnTo>
                  <a:close/>
                  <a:moveTo>
                    <a:pt x="1238807" y="24130"/>
                  </a:moveTo>
                  <a:lnTo>
                    <a:pt x="1238807" y="106680"/>
                  </a:lnTo>
                  <a:lnTo>
                    <a:pt x="2354746" y="107950"/>
                  </a:lnTo>
                  <a:lnTo>
                    <a:pt x="2585629" y="107950"/>
                  </a:lnTo>
                  <a:lnTo>
                    <a:pt x="2811016" y="102870"/>
                  </a:lnTo>
                  <a:lnTo>
                    <a:pt x="3058392" y="120650"/>
                  </a:lnTo>
                  <a:lnTo>
                    <a:pt x="3058392" y="52070"/>
                  </a:lnTo>
                  <a:lnTo>
                    <a:pt x="3058392" y="25400"/>
                  </a:lnTo>
                  <a:lnTo>
                    <a:pt x="1519166" y="24130"/>
                  </a:lnTo>
                  <a:cubicBezTo>
                    <a:pt x="1513668" y="24130"/>
                    <a:pt x="1238807" y="24130"/>
                    <a:pt x="1238807" y="24130"/>
                  </a:cubicBezTo>
                  <a:close/>
                  <a:moveTo>
                    <a:pt x="8835987" y="11430"/>
                  </a:moveTo>
                  <a:lnTo>
                    <a:pt x="8742534" y="3810"/>
                  </a:lnTo>
                  <a:lnTo>
                    <a:pt x="8093860" y="2540"/>
                  </a:lnTo>
                  <a:lnTo>
                    <a:pt x="7868473" y="2540"/>
                  </a:lnTo>
                  <a:lnTo>
                    <a:pt x="7648583" y="7620"/>
                  </a:lnTo>
                  <a:lnTo>
                    <a:pt x="7478170" y="2540"/>
                  </a:lnTo>
                  <a:lnTo>
                    <a:pt x="7401208" y="2540"/>
                  </a:lnTo>
                  <a:lnTo>
                    <a:pt x="7401208" y="71120"/>
                  </a:lnTo>
                  <a:lnTo>
                    <a:pt x="7401208" y="123190"/>
                  </a:lnTo>
                  <a:lnTo>
                    <a:pt x="8907450" y="99060"/>
                  </a:lnTo>
                  <a:lnTo>
                    <a:pt x="9182312" y="99060"/>
                  </a:lnTo>
                  <a:lnTo>
                    <a:pt x="9182312" y="3810"/>
                  </a:lnTo>
                  <a:lnTo>
                    <a:pt x="8962423" y="0"/>
                  </a:lnTo>
                  <a:lnTo>
                    <a:pt x="8835987" y="11430"/>
                  </a:lnTo>
                  <a:close/>
                  <a:moveTo>
                    <a:pt x="5741043" y="26670"/>
                  </a:moveTo>
                  <a:lnTo>
                    <a:pt x="4823005" y="17780"/>
                  </a:lnTo>
                  <a:lnTo>
                    <a:pt x="4614110" y="22860"/>
                  </a:lnTo>
                  <a:lnTo>
                    <a:pt x="4383226" y="73660"/>
                  </a:lnTo>
                  <a:lnTo>
                    <a:pt x="4383226" y="100330"/>
                  </a:lnTo>
                  <a:lnTo>
                    <a:pt x="5812507" y="101600"/>
                  </a:lnTo>
                  <a:lnTo>
                    <a:pt x="6070877" y="101600"/>
                  </a:lnTo>
                  <a:lnTo>
                    <a:pt x="6070877" y="19050"/>
                  </a:lnTo>
                  <a:lnTo>
                    <a:pt x="5861982" y="15240"/>
                  </a:lnTo>
                  <a:lnTo>
                    <a:pt x="5741043" y="26670"/>
                  </a:lnTo>
                  <a:close/>
                  <a:moveTo>
                    <a:pt x="10082827" y="0"/>
                  </a:moveTo>
                  <a:lnTo>
                    <a:pt x="10018057" y="0"/>
                  </a:lnTo>
                  <a:lnTo>
                    <a:pt x="10018057" y="82550"/>
                  </a:lnTo>
                  <a:lnTo>
                    <a:pt x="10070127" y="86360"/>
                  </a:lnTo>
                  <a:lnTo>
                    <a:pt x="10099337" y="74930"/>
                  </a:lnTo>
                  <a:lnTo>
                    <a:pt x="10122197" y="82550"/>
                  </a:lnTo>
                  <a:lnTo>
                    <a:pt x="10275866" y="83820"/>
                  </a:lnTo>
                  <a:lnTo>
                    <a:pt x="10329207" y="83820"/>
                  </a:lnTo>
                  <a:lnTo>
                    <a:pt x="10381277" y="78740"/>
                  </a:lnTo>
                  <a:lnTo>
                    <a:pt x="10421916" y="71120"/>
                  </a:lnTo>
                  <a:lnTo>
                    <a:pt x="10438427" y="71120"/>
                  </a:lnTo>
                  <a:lnTo>
                    <a:pt x="10438427" y="27940"/>
                  </a:lnTo>
                  <a:lnTo>
                    <a:pt x="10438427" y="0"/>
                  </a:lnTo>
                  <a:lnTo>
                    <a:pt x="10082827" y="0"/>
                  </a:lnTo>
                  <a:close/>
                </a:path>
              </a:pathLst>
            </a:custGeom>
            <a:solidFill>
              <a:srgbClr val="FFA5F0"/>
            </a:solidFill>
          </p:spPr>
        </p:sp>
      </p:grpSp>
      <p:sp>
        <p:nvSpPr>
          <p:cNvPr id="17" name="Freeform 17"/>
          <p:cNvSpPr/>
          <p:nvPr/>
        </p:nvSpPr>
        <p:spPr>
          <a:xfrm>
            <a:off x="2314705" y="3717733"/>
            <a:ext cx="5940659" cy="4455495"/>
          </a:xfrm>
          <a:custGeom>
            <a:avLst/>
            <a:gdLst/>
            <a:ahLst/>
            <a:cxnLst/>
            <a:rect l="l" t="t" r="r" b="b"/>
            <a:pathLst>
              <a:path w="5940659" h="4455495">
                <a:moveTo>
                  <a:pt x="0" y="0"/>
                </a:moveTo>
                <a:lnTo>
                  <a:pt x="5940659" y="0"/>
                </a:lnTo>
                <a:lnTo>
                  <a:pt x="5940659" y="4455494"/>
                </a:lnTo>
                <a:lnTo>
                  <a:pt x="0" y="445549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0058985" y="2425149"/>
            <a:ext cx="5395927" cy="5436702"/>
          </a:xfrm>
          <a:custGeom>
            <a:avLst/>
            <a:gdLst/>
            <a:ahLst/>
            <a:cxnLst/>
            <a:rect l="l" t="t" r="r" b="b"/>
            <a:pathLst>
              <a:path w="5395927" h="5436702">
                <a:moveTo>
                  <a:pt x="0" y="0"/>
                </a:moveTo>
                <a:lnTo>
                  <a:pt x="5395926" y="0"/>
                </a:lnTo>
                <a:lnTo>
                  <a:pt x="5395926" y="5436702"/>
                </a:lnTo>
                <a:lnTo>
                  <a:pt x="0" y="54367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9297662" y="1846381"/>
            <a:ext cx="6121127" cy="6167382"/>
          </a:xfrm>
          <a:custGeom>
            <a:avLst/>
            <a:gdLst/>
            <a:ahLst/>
            <a:cxnLst/>
            <a:rect l="l" t="t" r="r" b="b"/>
            <a:pathLst>
              <a:path w="6121127" h="6167382">
                <a:moveTo>
                  <a:pt x="0" y="0"/>
                </a:moveTo>
                <a:lnTo>
                  <a:pt x="6121127" y="0"/>
                </a:lnTo>
                <a:lnTo>
                  <a:pt x="6121127" y="6167382"/>
                </a:lnTo>
                <a:lnTo>
                  <a:pt x="0" y="616738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8581559" y="3300395"/>
            <a:ext cx="7553333" cy="3364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1"/>
              </a:lnSpc>
              <a:spcBef>
                <a:spcPct val="0"/>
              </a:spcBef>
            </a:pPr>
            <a:r>
              <a:rPr lang="en-US" sz="5321" b="1" spc="-186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Besides Happy Residents, what are at least 4 benefits to creating an environment for happy residents.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20996">
            <a:off x="11024058" y="4541624"/>
            <a:ext cx="16109668" cy="14469411"/>
          </a:xfrm>
          <a:custGeom>
            <a:avLst/>
            <a:gdLst/>
            <a:ahLst/>
            <a:cxnLst/>
            <a:rect l="l" t="t" r="r" b="b"/>
            <a:pathLst>
              <a:path w="16109668" h="14469411">
                <a:moveTo>
                  <a:pt x="0" y="0"/>
                </a:moveTo>
                <a:lnTo>
                  <a:pt x="16109668" y="0"/>
                </a:lnTo>
                <a:lnTo>
                  <a:pt x="16109668" y="14469410"/>
                </a:lnTo>
                <a:lnTo>
                  <a:pt x="0" y="14469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3204854">
            <a:off x="441664" y="620054"/>
            <a:ext cx="13660463" cy="5013697"/>
          </a:xfrm>
          <a:custGeom>
            <a:avLst/>
            <a:gdLst/>
            <a:ahLst/>
            <a:cxnLst/>
            <a:rect l="l" t="t" r="r" b="b"/>
            <a:pathLst>
              <a:path w="13660463" h="5013697">
                <a:moveTo>
                  <a:pt x="0" y="0"/>
                </a:moveTo>
                <a:lnTo>
                  <a:pt x="13660463" y="0"/>
                </a:lnTo>
                <a:lnTo>
                  <a:pt x="13660463" y="5013697"/>
                </a:lnTo>
                <a:lnTo>
                  <a:pt x="0" y="50136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929" t="-188597"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-6240371" y="1028700"/>
            <a:ext cx="12480743" cy="5378066"/>
          </a:xfrm>
          <a:custGeom>
            <a:avLst/>
            <a:gdLst/>
            <a:ahLst/>
            <a:cxnLst/>
            <a:rect l="l" t="t" r="r" b="b"/>
            <a:pathLst>
              <a:path w="12480743" h="5378066">
                <a:moveTo>
                  <a:pt x="0" y="0"/>
                </a:moveTo>
                <a:lnTo>
                  <a:pt x="12480742" y="0"/>
                </a:lnTo>
                <a:lnTo>
                  <a:pt x="12480742" y="5378066"/>
                </a:lnTo>
                <a:lnTo>
                  <a:pt x="0" y="53780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606735" y="1152354"/>
            <a:ext cx="14936224" cy="7982293"/>
            <a:chOff x="0" y="0"/>
            <a:chExt cx="8773401" cy="4688725"/>
          </a:xfrm>
        </p:grpSpPr>
        <p:sp>
          <p:nvSpPr>
            <p:cNvPr id="6" name="Freeform 6"/>
            <p:cNvSpPr/>
            <p:nvPr/>
          </p:nvSpPr>
          <p:spPr>
            <a:xfrm>
              <a:off x="-127" y="127"/>
              <a:ext cx="8773274" cy="4695710"/>
            </a:xfrm>
            <a:custGeom>
              <a:avLst/>
              <a:gdLst/>
              <a:ahLst/>
              <a:cxnLst/>
              <a:rect l="l" t="t" r="r" b="b"/>
              <a:pathLst>
                <a:path w="8773274" h="4695710">
                  <a:moveTo>
                    <a:pt x="8372208" y="4683010"/>
                  </a:moveTo>
                  <a:cubicBezTo>
                    <a:pt x="8316328" y="4695710"/>
                    <a:pt x="8290928" y="4683010"/>
                    <a:pt x="8233778" y="4683010"/>
                  </a:cubicBezTo>
                  <a:cubicBezTo>
                    <a:pt x="8176628" y="4683010"/>
                    <a:pt x="8085569" y="4670310"/>
                    <a:pt x="8085569" y="4670310"/>
                  </a:cubicBezTo>
                  <a:lnTo>
                    <a:pt x="707771" y="4670310"/>
                  </a:lnTo>
                  <a:lnTo>
                    <a:pt x="631063" y="4657610"/>
                  </a:lnTo>
                  <a:cubicBezTo>
                    <a:pt x="631063" y="4657610"/>
                    <a:pt x="533400" y="4670310"/>
                    <a:pt x="457581" y="4657610"/>
                  </a:cubicBezTo>
                  <a:cubicBezTo>
                    <a:pt x="381762" y="4644910"/>
                    <a:pt x="296418" y="4657610"/>
                    <a:pt x="296418" y="4657610"/>
                  </a:cubicBezTo>
                  <a:cubicBezTo>
                    <a:pt x="240284" y="4657610"/>
                    <a:pt x="162814" y="4653292"/>
                    <a:pt x="119507" y="4624082"/>
                  </a:cubicBezTo>
                  <a:cubicBezTo>
                    <a:pt x="47371" y="4575441"/>
                    <a:pt x="25400" y="4505210"/>
                    <a:pt x="0" y="4399419"/>
                  </a:cubicBezTo>
                  <a:lnTo>
                    <a:pt x="0" y="4198886"/>
                  </a:lnTo>
                  <a:cubicBezTo>
                    <a:pt x="0" y="4198886"/>
                    <a:pt x="12700" y="4113923"/>
                    <a:pt x="12700" y="4055630"/>
                  </a:cubicBezTo>
                  <a:cubicBezTo>
                    <a:pt x="12700" y="3997338"/>
                    <a:pt x="0" y="3907421"/>
                    <a:pt x="0" y="390742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8254225" y="0"/>
                  </a:lnTo>
                  <a:cubicBezTo>
                    <a:pt x="8354301" y="0"/>
                    <a:pt x="8422754" y="12700"/>
                    <a:pt x="8422754" y="12700"/>
                  </a:cubicBezTo>
                  <a:cubicBezTo>
                    <a:pt x="8486889" y="12700"/>
                    <a:pt x="8575662" y="36322"/>
                    <a:pt x="8633574" y="50800"/>
                  </a:cubicBezTo>
                  <a:cubicBezTo>
                    <a:pt x="8735174" y="76200"/>
                    <a:pt x="8760574" y="254000"/>
                    <a:pt x="8760574" y="350520"/>
                  </a:cubicBezTo>
                  <a:lnTo>
                    <a:pt x="8760574" y="3816616"/>
                  </a:lnTo>
                  <a:cubicBezTo>
                    <a:pt x="8760574" y="3816616"/>
                    <a:pt x="8773274" y="4185297"/>
                    <a:pt x="8773274" y="4218317"/>
                  </a:cubicBezTo>
                  <a:cubicBezTo>
                    <a:pt x="8773274" y="4251337"/>
                    <a:pt x="8750795" y="4359287"/>
                    <a:pt x="8732888" y="4405515"/>
                  </a:cubicBezTo>
                  <a:cubicBezTo>
                    <a:pt x="8707869" y="4470158"/>
                    <a:pt x="8718029" y="4527054"/>
                    <a:pt x="8666213" y="4571250"/>
                  </a:cubicBezTo>
                  <a:cubicBezTo>
                    <a:pt x="8630145" y="4602111"/>
                    <a:pt x="8576043" y="4639449"/>
                    <a:pt x="8530831" y="4656594"/>
                  </a:cubicBezTo>
                  <a:cubicBezTo>
                    <a:pt x="8485619" y="4673739"/>
                    <a:pt x="8427834" y="4670437"/>
                    <a:pt x="8371954" y="468313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3749944" y="659703"/>
            <a:ext cx="3409935" cy="1755816"/>
            <a:chOff x="0" y="0"/>
            <a:chExt cx="4546579" cy="2341088"/>
          </a:xfrm>
        </p:grpSpPr>
        <p:sp>
          <p:nvSpPr>
            <p:cNvPr id="8" name="Freeform 8"/>
            <p:cNvSpPr/>
            <p:nvPr/>
          </p:nvSpPr>
          <p:spPr>
            <a:xfrm rot="301328">
              <a:off x="77544" y="188447"/>
              <a:ext cx="4391492" cy="1964195"/>
            </a:xfrm>
            <a:custGeom>
              <a:avLst/>
              <a:gdLst/>
              <a:ahLst/>
              <a:cxnLst/>
              <a:rect l="l" t="t" r="r" b="b"/>
              <a:pathLst>
                <a:path w="4391492" h="1964195">
                  <a:moveTo>
                    <a:pt x="0" y="0"/>
                  </a:moveTo>
                  <a:lnTo>
                    <a:pt x="4391492" y="0"/>
                  </a:lnTo>
                  <a:lnTo>
                    <a:pt x="4391492" y="1964194"/>
                  </a:lnTo>
                  <a:lnTo>
                    <a:pt x="0" y="19641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-2211029">
              <a:off x="515908" y="600193"/>
              <a:ext cx="920748" cy="709813"/>
            </a:xfrm>
            <a:custGeom>
              <a:avLst/>
              <a:gdLst/>
              <a:ahLst/>
              <a:cxnLst/>
              <a:rect l="l" t="t" r="r" b="b"/>
              <a:pathLst>
                <a:path w="920748" h="709813">
                  <a:moveTo>
                    <a:pt x="0" y="0"/>
                  </a:moveTo>
                  <a:lnTo>
                    <a:pt x="920749" y="0"/>
                  </a:lnTo>
                  <a:lnTo>
                    <a:pt x="920749" y="709814"/>
                  </a:lnTo>
                  <a:lnTo>
                    <a:pt x="0" y="709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 rot="397350">
              <a:off x="1504504" y="753961"/>
              <a:ext cx="2626983" cy="9311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50"/>
                </a:lnSpc>
              </a:pPr>
              <a:r>
                <a:rPr lang="en-US" sz="2650" dirty="0">
                  <a:latin typeface="Sniglet"/>
                  <a:ea typeface="Sniglet"/>
                  <a:cs typeface="Sniglet"/>
                  <a:sym typeface="Sniglet"/>
                  <a:hlinkClick r:id="rId10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Back to Game Board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87991" y="543055"/>
            <a:ext cx="3355556" cy="1872464"/>
            <a:chOff x="0" y="0"/>
            <a:chExt cx="4474074" cy="2496619"/>
          </a:xfrm>
        </p:grpSpPr>
        <p:sp>
          <p:nvSpPr>
            <p:cNvPr id="12" name="Freeform 12"/>
            <p:cNvSpPr/>
            <p:nvPr/>
          </p:nvSpPr>
          <p:spPr>
            <a:xfrm rot="10296291" flipH="1">
              <a:off x="115791" y="299534"/>
              <a:ext cx="4242493" cy="1897551"/>
            </a:xfrm>
            <a:custGeom>
              <a:avLst/>
              <a:gdLst/>
              <a:ahLst/>
              <a:cxnLst/>
              <a:rect l="l" t="t" r="r" b="b"/>
              <a:pathLst>
                <a:path w="4242493" h="1897551">
                  <a:moveTo>
                    <a:pt x="4242493" y="0"/>
                  </a:moveTo>
                  <a:lnTo>
                    <a:pt x="0" y="0"/>
                  </a:lnTo>
                  <a:lnTo>
                    <a:pt x="0" y="1897551"/>
                  </a:lnTo>
                  <a:lnTo>
                    <a:pt x="4242493" y="1897551"/>
                  </a:lnTo>
                  <a:lnTo>
                    <a:pt x="4242493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 rot="-421480">
              <a:off x="1002343" y="906449"/>
              <a:ext cx="2490407" cy="1196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07"/>
                </a:lnSpc>
              </a:pPr>
              <a:r>
                <a:rPr lang="en-US" sz="7649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300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553434" y="1811742"/>
            <a:ext cx="5463200" cy="196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7500" b="1" spc="-262">
                <a:solidFill>
                  <a:srgbClr val="3903B6"/>
                </a:solidFill>
                <a:latin typeface="Roca Two Bold"/>
                <a:ea typeface="Roca Two Bold"/>
                <a:cs typeface="Roca Two Bold"/>
                <a:sym typeface="Roca Two Bold"/>
              </a:rPr>
              <a:t>Happy Residents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2996661" y="3315999"/>
            <a:ext cx="4576746" cy="214270"/>
            <a:chOff x="0" y="0"/>
            <a:chExt cx="3746500" cy="509270"/>
          </a:xfrm>
        </p:grpSpPr>
        <p:sp>
          <p:nvSpPr>
            <p:cNvPr id="16" name="Freeform 16"/>
            <p:cNvSpPr/>
            <p:nvPr/>
          </p:nvSpPr>
          <p:spPr>
            <a:xfrm>
              <a:off x="219710" y="191770"/>
              <a:ext cx="10438427" cy="125730"/>
            </a:xfrm>
            <a:custGeom>
              <a:avLst/>
              <a:gdLst/>
              <a:ahLst/>
              <a:cxnLst/>
              <a:rect l="l" t="t" r="r" b="b"/>
              <a:pathLst>
                <a:path w="10438427" h="125730">
                  <a:moveTo>
                    <a:pt x="67310" y="26670"/>
                  </a:moveTo>
                  <a:lnTo>
                    <a:pt x="435610" y="2540"/>
                  </a:lnTo>
                  <a:lnTo>
                    <a:pt x="435610" y="54610"/>
                  </a:lnTo>
                  <a:lnTo>
                    <a:pt x="435610" y="123190"/>
                  </a:lnTo>
                  <a:lnTo>
                    <a:pt x="417830" y="123190"/>
                  </a:lnTo>
                  <a:lnTo>
                    <a:pt x="377190" y="119380"/>
                  </a:lnTo>
                  <a:lnTo>
                    <a:pt x="323850" y="124460"/>
                  </a:lnTo>
                  <a:lnTo>
                    <a:pt x="269240" y="124460"/>
                  </a:lnTo>
                  <a:lnTo>
                    <a:pt x="110490" y="123190"/>
                  </a:lnTo>
                  <a:lnTo>
                    <a:pt x="87630" y="115570"/>
                  </a:lnTo>
                  <a:lnTo>
                    <a:pt x="54610" y="125730"/>
                  </a:lnTo>
                  <a:lnTo>
                    <a:pt x="0" y="121920"/>
                  </a:lnTo>
                  <a:lnTo>
                    <a:pt x="0" y="26670"/>
                  </a:lnTo>
                  <a:lnTo>
                    <a:pt x="67310" y="26670"/>
                  </a:lnTo>
                  <a:close/>
                  <a:moveTo>
                    <a:pt x="1238807" y="24130"/>
                  </a:moveTo>
                  <a:lnTo>
                    <a:pt x="1238807" y="106680"/>
                  </a:lnTo>
                  <a:lnTo>
                    <a:pt x="2354746" y="107950"/>
                  </a:lnTo>
                  <a:lnTo>
                    <a:pt x="2585629" y="107950"/>
                  </a:lnTo>
                  <a:lnTo>
                    <a:pt x="2811016" y="102870"/>
                  </a:lnTo>
                  <a:lnTo>
                    <a:pt x="3058392" y="120650"/>
                  </a:lnTo>
                  <a:lnTo>
                    <a:pt x="3058392" y="52070"/>
                  </a:lnTo>
                  <a:lnTo>
                    <a:pt x="3058392" y="25400"/>
                  </a:lnTo>
                  <a:lnTo>
                    <a:pt x="1519166" y="24130"/>
                  </a:lnTo>
                  <a:cubicBezTo>
                    <a:pt x="1513668" y="24130"/>
                    <a:pt x="1238807" y="24130"/>
                    <a:pt x="1238807" y="24130"/>
                  </a:cubicBezTo>
                  <a:close/>
                  <a:moveTo>
                    <a:pt x="8835987" y="11430"/>
                  </a:moveTo>
                  <a:lnTo>
                    <a:pt x="8742534" y="3810"/>
                  </a:lnTo>
                  <a:lnTo>
                    <a:pt x="8093860" y="2540"/>
                  </a:lnTo>
                  <a:lnTo>
                    <a:pt x="7868473" y="2540"/>
                  </a:lnTo>
                  <a:lnTo>
                    <a:pt x="7648583" y="7620"/>
                  </a:lnTo>
                  <a:lnTo>
                    <a:pt x="7478170" y="2540"/>
                  </a:lnTo>
                  <a:lnTo>
                    <a:pt x="7401208" y="2540"/>
                  </a:lnTo>
                  <a:lnTo>
                    <a:pt x="7401208" y="71120"/>
                  </a:lnTo>
                  <a:lnTo>
                    <a:pt x="7401208" y="123190"/>
                  </a:lnTo>
                  <a:lnTo>
                    <a:pt x="8907450" y="99060"/>
                  </a:lnTo>
                  <a:lnTo>
                    <a:pt x="9182312" y="99060"/>
                  </a:lnTo>
                  <a:lnTo>
                    <a:pt x="9182312" y="3810"/>
                  </a:lnTo>
                  <a:lnTo>
                    <a:pt x="8962423" y="0"/>
                  </a:lnTo>
                  <a:lnTo>
                    <a:pt x="8835987" y="11430"/>
                  </a:lnTo>
                  <a:close/>
                  <a:moveTo>
                    <a:pt x="5741043" y="26670"/>
                  </a:moveTo>
                  <a:lnTo>
                    <a:pt x="4823005" y="17780"/>
                  </a:lnTo>
                  <a:lnTo>
                    <a:pt x="4614110" y="22860"/>
                  </a:lnTo>
                  <a:lnTo>
                    <a:pt x="4383226" y="73660"/>
                  </a:lnTo>
                  <a:lnTo>
                    <a:pt x="4383226" y="100330"/>
                  </a:lnTo>
                  <a:lnTo>
                    <a:pt x="5812507" y="101600"/>
                  </a:lnTo>
                  <a:lnTo>
                    <a:pt x="6070877" y="101600"/>
                  </a:lnTo>
                  <a:lnTo>
                    <a:pt x="6070877" y="19050"/>
                  </a:lnTo>
                  <a:lnTo>
                    <a:pt x="5861982" y="15240"/>
                  </a:lnTo>
                  <a:lnTo>
                    <a:pt x="5741043" y="26670"/>
                  </a:lnTo>
                  <a:close/>
                  <a:moveTo>
                    <a:pt x="10082827" y="0"/>
                  </a:moveTo>
                  <a:lnTo>
                    <a:pt x="10018057" y="0"/>
                  </a:lnTo>
                  <a:lnTo>
                    <a:pt x="10018057" y="82550"/>
                  </a:lnTo>
                  <a:lnTo>
                    <a:pt x="10070127" y="86360"/>
                  </a:lnTo>
                  <a:lnTo>
                    <a:pt x="10099337" y="74930"/>
                  </a:lnTo>
                  <a:lnTo>
                    <a:pt x="10122197" y="82550"/>
                  </a:lnTo>
                  <a:lnTo>
                    <a:pt x="10275866" y="83820"/>
                  </a:lnTo>
                  <a:lnTo>
                    <a:pt x="10329207" y="83820"/>
                  </a:lnTo>
                  <a:lnTo>
                    <a:pt x="10381277" y="78740"/>
                  </a:lnTo>
                  <a:lnTo>
                    <a:pt x="10421916" y="71120"/>
                  </a:lnTo>
                  <a:lnTo>
                    <a:pt x="10438427" y="71120"/>
                  </a:lnTo>
                  <a:lnTo>
                    <a:pt x="10438427" y="27940"/>
                  </a:lnTo>
                  <a:lnTo>
                    <a:pt x="10438427" y="0"/>
                  </a:lnTo>
                  <a:lnTo>
                    <a:pt x="10082827" y="0"/>
                  </a:lnTo>
                  <a:close/>
                </a:path>
              </a:pathLst>
            </a:custGeom>
            <a:solidFill>
              <a:srgbClr val="FFA5F0"/>
            </a:solidFill>
          </p:spPr>
        </p:sp>
      </p:grpSp>
      <p:sp>
        <p:nvSpPr>
          <p:cNvPr id="17" name="Freeform 17"/>
          <p:cNvSpPr/>
          <p:nvPr/>
        </p:nvSpPr>
        <p:spPr>
          <a:xfrm>
            <a:off x="2314705" y="3717733"/>
            <a:ext cx="5940659" cy="4455495"/>
          </a:xfrm>
          <a:custGeom>
            <a:avLst/>
            <a:gdLst/>
            <a:ahLst/>
            <a:cxnLst/>
            <a:rect l="l" t="t" r="r" b="b"/>
            <a:pathLst>
              <a:path w="5940659" h="4455495">
                <a:moveTo>
                  <a:pt x="0" y="0"/>
                </a:moveTo>
                <a:lnTo>
                  <a:pt x="5940659" y="0"/>
                </a:lnTo>
                <a:lnTo>
                  <a:pt x="5940659" y="4455494"/>
                </a:lnTo>
                <a:lnTo>
                  <a:pt x="0" y="445549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0058985" y="2425149"/>
            <a:ext cx="5395927" cy="5436702"/>
          </a:xfrm>
          <a:custGeom>
            <a:avLst/>
            <a:gdLst/>
            <a:ahLst/>
            <a:cxnLst/>
            <a:rect l="l" t="t" r="r" b="b"/>
            <a:pathLst>
              <a:path w="5395927" h="5436702">
                <a:moveTo>
                  <a:pt x="0" y="0"/>
                </a:moveTo>
                <a:lnTo>
                  <a:pt x="5395926" y="0"/>
                </a:lnTo>
                <a:lnTo>
                  <a:pt x="5395926" y="5436702"/>
                </a:lnTo>
                <a:lnTo>
                  <a:pt x="0" y="54367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9297662" y="1846381"/>
            <a:ext cx="6121127" cy="6167382"/>
          </a:xfrm>
          <a:custGeom>
            <a:avLst/>
            <a:gdLst/>
            <a:ahLst/>
            <a:cxnLst/>
            <a:rect l="l" t="t" r="r" b="b"/>
            <a:pathLst>
              <a:path w="6121127" h="6167382">
                <a:moveTo>
                  <a:pt x="0" y="0"/>
                </a:moveTo>
                <a:lnTo>
                  <a:pt x="6121127" y="0"/>
                </a:lnTo>
                <a:lnTo>
                  <a:pt x="6121127" y="6167382"/>
                </a:lnTo>
                <a:lnTo>
                  <a:pt x="0" y="616738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8453371" y="3483275"/>
            <a:ext cx="7809708" cy="3750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20"/>
              </a:lnSpc>
            </a:pPr>
            <a:r>
              <a:rPr lang="en-US" sz="5920" b="1" spc="-207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List 5 reasons our resident questionnaires and surveys are </a:t>
            </a:r>
          </a:p>
          <a:p>
            <a:pPr algn="ctr">
              <a:lnSpc>
                <a:spcPts val="5920"/>
              </a:lnSpc>
              <a:spcBef>
                <a:spcPct val="0"/>
              </a:spcBef>
            </a:pPr>
            <a:r>
              <a:rPr lang="en-US" sz="5920" b="1" spc="-207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important.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20996">
            <a:off x="11024058" y="4541624"/>
            <a:ext cx="16109668" cy="14469411"/>
          </a:xfrm>
          <a:custGeom>
            <a:avLst/>
            <a:gdLst/>
            <a:ahLst/>
            <a:cxnLst/>
            <a:rect l="l" t="t" r="r" b="b"/>
            <a:pathLst>
              <a:path w="16109668" h="14469411">
                <a:moveTo>
                  <a:pt x="0" y="0"/>
                </a:moveTo>
                <a:lnTo>
                  <a:pt x="16109668" y="0"/>
                </a:lnTo>
                <a:lnTo>
                  <a:pt x="16109668" y="14469410"/>
                </a:lnTo>
                <a:lnTo>
                  <a:pt x="0" y="14469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3204854">
            <a:off x="441664" y="620054"/>
            <a:ext cx="13660463" cy="5013697"/>
          </a:xfrm>
          <a:custGeom>
            <a:avLst/>
            <a:gdLst/>
            <a:ahLst/>
            <a:cxnLst/>
            <a:rect l="l" t="t" r="r" b="b"/>
            <a:pathLst>
              <a:path w="13660463" h="5013697">
                <a:moveTo>
                  <a:pt x="0" y="0"/>
                </a:moveTo>
                <a:lnTo>
                  <a:pt x="13660463" y="0"/>
                </a:lnTo>
                <a:lnTo>
                  <a:pt x="13660463" y="5013697"/>
                </a:lnTo>
                <a:lnTo>
                  <a:pt x="0" y="50136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929" t="-188597"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-6240371" y="1028700"/>
            <a:ext cx="12480743" cy="5378066"/>
          </a:xfrm>
          <a:custGeom>
            <a:avLst/>
            <a:gdLst/>
            <a:ahLst/>
            <a:cxnLst/>
            <a:rect l="l" t="t" r="r" b="b"/>
            <a:pathLst>
              <a:path w="12480743" h="5378066">
                <a:moveTo>
                  <a:pt x="0" y="0"/>
                </a:moveTo>
                <a:lnTo>
                  <a:pt x="12480742" y="0"/>
                </a:lnTo>
                <a:lnTo>
                  <a:pt x="12480742" y="5378066"/>
                </a:lnTo>
                <a:lnTo>
                  <a:pt x="0" y="53780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606735" y="1152354"/>
            <a:ext cx="14936224" cy="7982293"/>
            <a:chOff x="0" y="0"/>
            <a:chExt cx="8773401" cy="4688725"/>
          </a:xfrm>
        </p:grpSpPr>
        <p:sp>
          <p:nvSpPr>
            <p:cNvPr id="6" name="Freeform 6"/>
            <p:cNvSpPr/>
            <p:nvPr/>
          </p:nvSpPr>
          <p:spPr>
            <a:xfrm>
              <a:off x="-127" y="127"/>
              <a:ext cx="8773274" cy="4695710"/>
            </a:xfrm>
            <a:custGeom>
              <a:avLst/>
              <a:gdLst/>
              <a:ahLst/>
              <a:cxnLst/>
              <a:rect l="l" t="t" r="r" b="b"/>
              <a:pathLst>
                <a:path w="8773274" h="4695710">
                  <a:moveTo>
                    <a:pt x="8372208" y="4683010"/>
                  </a:moveTo>
                  <a:cubicBezTo>
                    <a:pt x="8316328" y="4695710"/>
                    <a:pt x="8290928" y="4683010"/>
                    <a:pt x="8233778" y="4683010"/>
                  </a:cubicBezTo>
                  <a:cubicBezTo>
                    <a:pt x="8176628" y="4683010"/>
                    <a:pt x="8085569" y="4670310"/>
                    <a:pt x="8085569" y="4670310"/>
                  </a:cubicBezTo>
                  <a:lnTo>
                    <a:pt x="707771" y="4670310"/>
                  </a:lnTo>
                  <a:lnTo>
                    <a:pt x="631063" y="4657610"/>
                  </a:lnTo>
                  <a:cubicBezTo>
                    <a:pt x="631063" y="4657610"/>
                    <a:pt x="533400" y="4670310"/>
                    <a:pt x="457581" y="4657610"/>
                  </a:cubicBezTo>
                  <a:cubicBezTo>
                    <a:pt x="381762" y="4644910"/>
                    <a:pt x="296418" y="4657610"/>
                    <a:pt x="296418" y="4657610"/>
                  </a:cubicBezTo>
                  <a:cubicBezTo>
                    <a:pt x="240284" y="4657610"/>
                    <a:pt x="162814" y="4653292"/>
                    <a:pt x="119507" y="4624082"/>
                  </a:cubicBezTo>
                  <a:cubicBezTo>
                    <a:pt x="47371" y="4575441"/>
                    <a:pt x="25400" y="4505210"/>
                    <a:pt x="0" y="4399419"/>
                  </a:cubicBezTo>
                  <a:lnTo>
                    <a:pt x="0" y="4198886"/>
                  </a:lnTo>
                  <a:cubicBezTo>
                    <a:pt x="0" y="4198886"/>
                    <a:pt x="12700" y="4113923"/>
                    <a:pt x="12700" y="4055630"/>
                  </a:cubicBezTo>
                  <a:cubicBezTo>
                    <a:pt x="12700" y="3997338"/>
                    <a:pt x="0" y="3907421"/>
                    <a:pt x="0" y="390742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8254225" y="0"/>
                  </a:lnTo>
                  <a:cubicBezTo>
                    <a:pt x="8354301" y="0"/>
                    <a:pt x="8422754" y="12700"/>
                    <a:pt x="8422754" y="12700"/>
                  </a:cubicBezTo>
                  <a:cubicBezTo>
                    <a:pt x="8486889" y="12700"/>
                    <a:pt x="8575662" y="36322"/>
                    <a:pt x="8633574" y="50800"/>
                  </a:cubicBezTo>
                  <a:cubicBezTo>
                    <a:pt x="8735174" y="76200"/>
                    <a:pt x="8760574" y="254000"/>
                    <a:pt x="8760574" y="350520"/>
                  </a:cubicBezTo>
                  <a:lnTo>
                    <a:pt x="8760574" y="3816616"/>
                  </a:lnTo>
                  <a:cubicBezTo>
                    <a:pt x="8760574" y="3816616"/>
                    <a:pt x="8773274" y="4185297"/>
                    <a:pt x="8773274" y="4218317"/>
                  </a:cubicBezTo>
                  <a:cubicBezTo>
                    <a:pt x="8773274" y="4251337"/>
                    <a:pt x="8750795" y="4359287"/>
                    <a:pt x="8732888" y="4405515"/>
                  </a:cubicBezTo>
                  <a:cubicBezTo>
                    <a:pt x="8707869" y="4470158"/>
                    <a:pt x="8718029" y="4527054"/>
                    <a:pt x="8666213" y="4571250"/>
                  </a:cubicBezTo>
                  <a:cubicBezTo>
                    <a:pt x="8630145" y="4602111"/>
                    <a:pt x="8576043" y="4639449"/>
                    <a:pt x="8530831" y="4656594"/>
                  </a:cubicBezTo>
                  <a:cubicBezTo>
                    <a:pt x="8485619" y="4673739"/>
                    <a:pt x="8427834" y="4670437"/>
                    <a:pt x="8371954" y="468313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3749944" y="659703"/>
            <a:ext cx="3409935" cy="1755816"/>
            <a:chOff x="0" y="0"/>
            <a:chExt cx="4546579" cy="2341088"/>
          </a:xfrm>
        </p:grpSpPr>
        <p:sp>
          <p:nvSpPr>
            <p:cNvPr id="8" name="Freeform 8"/>
            <p:cNvSpPr/>
            <p:nvPr/>
          </p:nvSpPr>
          <p:spPr>
            <a:xfrm rot="301328">
              <a:off x="77544" y="188447"/>
              <a:ext cx="4391492" cy="1964195"/>
            </a:xfrm>
            <a:custGeom>
              <a:avLst/>
              <a:gdLst/>
              <a:ahLst/>
              <a:cxnLst/>
              <a:rect l="l" t="t" r="r" b="b"/>
              <a:pathLst>
                <a:path w="4391492" h="1964195">
                  <a:moveTo>
                    <a:pt x="0" y="0"/>
                  </a:moveTo>
                  <a:lnTo>
                    <a:pt x="4391492" y="0"/>
                  </a:lnTo>
                  <a:lnTo>
                    <a:pt x="4391492" y="1964194"/>
                  </a:lnTo>
                  <a:lnTo>
                    <a:pt x="0" y="19641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-2211029">
              <a:off x="515908" y="600193"/>
              <a:ext cx="920748" cy="709813"/>
            </a:xfrm>
            <a:custGeom>
              <a:avLst/>
              <a:gdLst/>
              <a:ahLst/>
              <a:cxnLst/>
              <a:rect l="l" t="t" r="r" b="b"/>
              <a:pathLst>
                <a:path w="920748" h="709813">
                  <a:moveTo>
                    <a:pt x="0" y="0"/>
                  </a:moveTo>
                  <a:lnTo>
                    <a:pt x="920749" y="0"/>
                  </a:lnTo>
                  <a:lnTo>
                    <a:pt x="920749" y="709814"/>
                  </a:lnTo>
                  <a:lnTo>
                    <a:pt x="0" y="709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 rot="397350">
              <a:off x="1504504" y="753961"/>
              <a:ext cx="2626983" cy="9311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50"/>
                </a:lnSpc>
              </a:pPr>
              <a:r>
                <a:rPr lang="en-US" sz="2650" dirty="0">
                  <a:latin typeface="Sniglet"/>
                  <a:ea typeface="Sniglet"/>
                  <a:cs typeface="Sniglet"/>
                  <a:sym typeface="Sniglet"/>
                  <a:hlinkClick r:id="rId10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Back to Game Board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87991" y="543055"/>
            <a:ext cx="3355556" cy="1872464"/>
            <a:chOff x="0" y="0"/>
            <a:chExt cx="4474074" cy="2496619"/>
          </a:xfrm>
        </p:grpSpPr>
        <p:sp>
          <p:nvSpPr>
            <p:cNvPr id="12" name="Freeform 12"/>
            <p:cNvSpPr/>
            <p:nvPr/>
          </p:nvSpPr>
          <p:spPr>
            <a:xfrm rot="10296291" flipH="1">
              <a:off x="115791" y="299534"/>
              <a:ext cx="4242493" cy="1897551"/>
            </a:xfrm>
            <a:custGeom>
              <a:avLst/>
              <a:gdLst/>
              <a:ahLst/>
              <a:cxnLst/>
              <a:rect l="l" t="t" r="r" b="b"/>
              <a:pathLst>
                <a:path w="4242493" h="1897551">
                  <a:moveTo>
                    <a:pt x="4242493" y="0"/>
                  </a:moveTo>
                  <a:lnTo>
                    <a:pt x="0" y="0"/>
                  </a:lnTo>
                  <a:lnTo>
                    <a:pt x="0" y="1897551"/>
                  </a:lnTo>
                  <a:lnTo>
                    <a:pt x="4242493" y="1897551"/>
                  </a:lnTo>
                  <a:lnTo>
                    <a:pt x="4242493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 rot="-421480">
              <a:off x="1002343" y="906449"/>
              <a:ext cx="2490407" cy="1196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07"/>
                </a:lnSpc>
              </a:pPr>
              <a:r>
                <a:rPr lang="en-US" sz="7649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400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553434" y="1811742"/>
            <a:ext cx="5463200" cy="196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7500" b="1" spc="-262">
                <a:solidFill>
                  <a:srgbClr val="3903B6"/>
                </a:solidFill>
                <a:latin typeface="Roca Two Bold"/>
                <a:ea typeface="Roca Two Bold"/>
                <a:cs typeface="Roca Two Bold"/>
                <a:sym typeface="Roca Two Bold"/>
              </a:rPr>
              <a:t>Happy Residents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2996661" y="3315999"/>
            <a:ext cx="4576746" cy="214270"/>
            <a:chOff x="0" y="0"/>
            <a:chExt cx="3746500" cy="509270"/>
          </a:xfrm>
        </p:grpSpPr>
        <p:sp>
          <p:nvSpPr>
            <p:cNvPr id="16" name="Freeform 16"/>
            <p:cNvSpPr/>
            <p:nvPr/>
          </p:nvSpPr>
          <p:spPr>
            <a:xfrm>
              <a:off x="219710" y="191770"/>
              <a:ext cx="10438427" cy="125730"/>
            </a:xfrm>
            <a:custGeom>
              <a:avLst/>
              <a:gdLst/>
              <a:ahLst/>
              <a:cxnLst/>
              <a:rect l="l" t="t" r="r" b="b"/>
              <a:pathLst>
                <a:path w="10438427" h="125730">
                  <a:moveTo>
                    <a:pt x="67310" y="26670"/>
                  </a:moveTo>
                  <a:lnTo>
                    <a:pt x="435610" y="2540"/>
                  </a:lnTo>
                  <a:lnTo>
                    <a:pt x="435610" y="54610"/>
                  </a:lnTo>
                  <a:lnTo>
                    <a:pt x="435610" y="123190"/>
                  </a:lnTo>
                  <a:lnTo>
                    <a:pt x="417830" y="123190"/>
                  </a:lnTo>
                  <a:lnTo>
                    <a:pt x="377190" y="119380"/>
                  </a:lnTo>
                  <a:lnTo>
                    <a:pt x="323850" y="124460"/>
                  </a:lnTo>
                  <a:lnTo>
                    <a:pt x="269240" y="124460"/>
                  </a:lnTo>
                  <a:lnTo>
                    <a:pt x="110490" y="123190"/>
                  </a:lnTo>
                  <a:lnTo>
                    <a:pt x="87630" y="115570"/>
                  </a:lnTo>
                  <a:lnTo>
                    <a:pt x="54610" y="125730"/>
                  </a:lnTo>
                  <a:lnTo>
                    <a:pt x="0" y="121920"/>
                  </a:lnTo>
                  <a:lnTo>
                    <a:pt x="0" y="26670"/>
                  </a:lnTo>
                  <a:lnTo>
                    <a:pt x="67310" y="26670"/>
                  </a:lnTo>
                  <a:close/>
                  <a:moveTo>
                    <a:pt x="1238807" y="24130"/>
                  </a:moveTo>
                  <a:lnTo>
                    <a:pt x="1238807" y="106680"/>
                  </a:lnTo>
                  <a:lnTo>
                    <a:pt x="2354746" y="107950"/>
                  </a:lnTo>
                  <a:lnTo>
                    <a:pt x="2585629" y="107950"/>
                  </a:lnTo>
                  <a:lnTo>
                    <a:pt x="2811016" y="102870"/>
                  </a:lnTo>
                  <a:lnTo>
                    <a:pt x="3058392" y="120650"/>
                  </a:lnTo>
                  <a:lnTo>
                    <a:pt x="3058392" y="52070"/>
                  </a:lnTo>
                  <a:lnTo>
                    <a:pt x="3058392" y="25400"/>
                  </a:lnTo>
                  <a:lnTo>
                    <a:pt x="1519166" y="24130"/>
                  </a:lnTo>
                  <a:cubicBezTo>
                    <a:pt x="1513668" y="24130"/>
                    <a:pt x="1238807" y="24130"/>
                    <a:pt x="1238807" y="24130"/>
                  </a:cubicBezTo>
                  <a:close/>
                  <a:moveTo>
                    <a:pt x="8835987" y="11430"/>
                  </a:moveTo>
                  <a:lnTo>
                    <a:pt x="8742534" y="3810"/>
                  </a:lnTo>
                  <a:lnTo>
                    <a:pt x="8093860" y="2540"/>
                  </a:lnTo>
                  <a:lnTo>
                    <a:pt x="7868473" y="2540"/>
                  </a:lnTo>
                  <a:lnTo>
                    <a:pt x="7648583" y="7620"/>
                  </a:lnTo>
                  <a:lnTo>
                    <a:pt x="7478170" y="2540"/>
                  </a:lnTo>
                  <a:lnTo>
                    <a:pt x="7401208" y="2540"/>
                  </a:lnTo>
                  <a:lnTo>
                    <a:pt x="7401208" y="71120"/>
                  </a:lnTo>
                  <a:lnTo>
                    <a:pt x="7401208" y="123190"/>
                  </a:lnTo>
                  <a:lnTo>
                    <a:pt x="8907450" y="99060"/>
                  </a:lnTo>
                  <a:lnTo>
                    <a:pt x="9182312" y="99060"/>
                  </a:lnTo>
                  <a:lnTo>
                    <a:pt x="9182312" y="3810"/>
                  </a:lnTo>
                  <a:lnTo>
                    <a:pt x="8962423" y="0"/>
                  </a:lnTo>
                  <a:lnTo>
                    <a:pt x="8835987" y="11430"/>
                  </a:lnTo>
                  <a:close/>
                  <a:moveTo>
                    <a:pt x="5741043" y="26670"/>
                  </a:moveTo>
                  <a:lnTo>
                    <a:pt x="4823005" y="17780"/>
                  </a:lnTo>
                  <a:lnTo>
                    <a:pt x="4614110" y="22860"/>
                  </a:lnTo>
                  <a:lnTo>
                    <a:pt x="4383226" y="73660"/>
                  </a:lnTo>
                  <a:lnTo>
                    <a:pt x="4383226" y="100330"/>
                  </a:lnTo>
                  <a:lnTo>
                    <a:pt x="5812507" y="101600"/>
                  </a:lnTo>
                  <a:lnTo>
                    <a:pt x="6070877" y="101600"/>
                  </a:lnTo>
                  <a:lnTo>
                    <a:pt x="6070877" y="19050"/>
                  </a:lnTo>
                  <a:lnTo>
                    <a:pt x="5861982" y="15240"/>
                  </a:lnTo>
                  <a:lnTo>
                    <a:pt x="5741043" y="26670"/>
                  </a:lnTo>
                  <a:close/>
                  <a:moveTo>
                    <a:pt x="10082827" y="0"/>
                  </a:moveTo>
                  <a:lnTo>
                    <a:pt x="10018057" y="0"/>
                  </a:lnTo>
                  <a:lnTo>
                    <a:pt x="10018057" y="82550"/>
                  </a:lnTo>
                  <a:lnTo>
                    <a:pt x="10070127" y="86360"/>
                  </a:lnTo>
                  <a:lnTo>
                    <a:pt x="10099337" y="74930"/>
                  </a:lnTo>
                  <a:lnTo>
                    <a:pt x="10122197" y="82550"/>
                  </a:lnTo>
                  <a:lnTo>
                    <a:pt x="10275866" y="83820"/>
                  </a:lnTo>
                  <a:lnTo>
                    <a:pt x="10329207" y="83820"/>
                  </a:lnTo>
                  <a:lnTo>
                    <a:pt x="10381277" y="78740"/>
                  </a:lnTo>
                  <a:lnTo>
                    <a:pt x="10421916" y="71120"/>
                  </a:lnTo>
                  <a:lnTo>
                    <a:pt x="10438427" y="71120"/>
                  </a:lnTo>
                  <a:lnTo>
                    <a:pt x="10438427" y="27940"/>
                  </a:lnTo>
                  <a:lnTo>
                    <a:pt x="10438427" y="0"/>
                  </a:lnTo>
                  <a:lnTo>
                    <a:pt x="10082827" y="0"/>
                  </a:lnTo>
                  <a:close/>
                </a:path>
              </a:pathLst>
            </a:custGeom>
            <a:solidFill>
              <a:srgbClr val="FFA5F0"/>
            </a:solidFill>
          </p:spPr>
        </p:sp>
      </p:grpSp>
      <p:sp>
        <p:nvSpPr>
          <p:cNvPr id="17" name="Freeform 17"/>
          <p:cNvSpPr/>
          <p:nvPr/>
        </p:nvSpPr>
        <p:spPr>
          <a:xfrm>
            <a:off x="2314705" y="3717733"/>
            <a:ext cx="5940659" cy="4455495"/>
          </a:xfrm>
          <a:custGeom>
            <a:avLst/>
            <a:gdLst/>
            <a:ahLst/>
            <a:cxnLst/>
            <a:rect l="l" t="t" r="r" b="b"/>
            <a:pathLst>
              <a:path w="5940659" h="4455495">
                <a:moveTo>
                  <a:pt x="0" y="0"/>
                </a:moveTo>
                <a:lnTo>
                  <a:pt x="5940659" y="0"/>
                </a:lnTo>
                <a:lnTo>
                  <a:pt x="5940659" y="4455494"/>
                </a:lnTo>
                <a:lnTo>
                  <a:pt x="0" y="445549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0058985" y="2425149"/>
            <a:ext cx="5395927" cy="5436702"/>
          </a:xfrm>
          <a:custGeom>
            <a:avLst/>
            <a:gdLst/>
            <a:ahLst/>
            <a:cxnLst/>
            <a:rect l="l" t="t" r="r" b="b"/>
            <a:pathLst>
              <a:path w="5395927" h="5436702">
                <a:moveTo>
                  <a:pt x="0" y="0"/>
                </a:moveTo>
                <a:lnTo>
                  <a:pt x="5395926" y="0"/>
                </a:lnTo>
                <a:lnTo>
                  <a:pt x="5395926" y="5436702"/>
                </a:lnTo>
                <a:lnTo>
                  <a:pt x="0" y="54367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9297662" y="1846381"/>
            <a:ext cx="6121127" cy="6167382"/>
          </a:xfrm>
          <a:custGeom>
            <a:avLst/>
            <a:gdLst/>
            <a:ahLst/>
            <a:cxnLst/>
            <a:rect l="l" t="t" r="r" b="b"/>
            <a:pathLst>
              <a:path w="6121127" h="6167382">
                <a:moveTo>
                  <a:pt x="0" y="0"/>
                </a:moveTo>
                <a:lnTo>
                  <a:pt x="6121127" y="0"/>
                </a:lnTo>
                <a:lnTo>
                  <a:pt x="6121127" y="6167382"/>
                </a:lnTo>
                <a:lnTo>
                  <a:pt x="0" y="616738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8453371" y="3483275"/>
            <a:ext cx="7809708" cy="3750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20"/>
              </a:lnSpc>
              <a:spcBef>
                <a:spcPct val="0"/>
              </a:spcBef>
            </a:pPr>
            <a:r>
              <a:rPr lang="en-US" sz="5920" b="1" spc="-207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Name 5 important steps done throughout the lease term that contributes to our renewal process.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20996">
            <a:off x="11024058" y="4541624"/>
            <a:ext cx="16109668" cy="14469411"/>
          </a:xfrm>
          <a:custGeom>
            <a:avLst/>
            <a:gdLst/>
            <a:ahLst/>
            <a:cxnLst/>
            <a:rect l="l" t="t" r="r" b="b"/>
            <a:pathLst>
              <a:path w="16109668" h="14469411">
                <a:moveTo>
                  <a:pt x="0" y="0"/>
                </a:moveTo>
                <a:lnTo>
                  <a:pt x="16109668" y="0"/>
                </a:lnTo>
                <a:lnTo>
                  <a:pt x="16109668" y="14469410"/>
                </a:lnTo>
                <a:lnTo>
                  <a:pt x="0" y="14469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3204854">
            <a:off x="441664" y="620054"/>
            <a:ext cx="13660463" cy="5013697"/>
          </a:xfrm>
          <a:custGeom>
            <a:avLst/>
            <a:gdLst/>
            <a:ahLst/>
            <a:cxnLst/>
            <a:rect l="l" t="t" r="r" b="b"/>
            <a:pathLst>
              <a:path w="13660463" h="5013697">
                <a:moveTo>
                  <a:pt x="0" y="0"/>
                </a:moveTo>
                <a:lnTo>
                  <a:pt x="13660463" y="0"/>
                </a:lnTo>
                <a:lnTo>
                  <a:pt x="13660463" y="5013697"/>
                </a:lnTo>
                <a:lnTo>
                  <a:pt x="0" y="50136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929" t="-188597"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-6240371" y="1028700"/>
            <a:ext cx="12480743" cy="5378066"/>
          </a:xfrm>
          <a:custGeom>
            <a:avLst/>
            <a:gdLst/>
            <a:ahLst/>
            <a:cxnLst/>
            <a:rect l="l" t="t" r="r" b="b"/>
            <a:pathLst>
              <a:path w="12480743" h="5378066">
                <a:moveTo>
                  <a:pt x="0" y="0"/>
                </a:moveTo>
                <a:lnTo>
                  <a:pt x="12480742" y="0"/>
                </a:lnTo>
                <a:lnTo>
                  <a:pt x="12480742" y="5378066"/>
                </a:lnTo>
                <a:lnTo>
                  <a:pt x="0" y="53780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606735" y="1152354"/>
            <a:ext cx="14936224" cy="7982293"/>
            <a:chOff x="0" y="0"/>
            <a:chExt cx="8773401" cy="4688725"/>
          </a:xfrm>
        </p:grpSpPr>
        <p:sp>
          <p:nvSpPr>
            <p:cNvPr id="6" name="Freeform 6"/>
            <p:cNvSpPr/>
            <p:nvPr/>
          </p:nvSpPr>
          <p:spPr>
            <a:xfrm>
              <a:off x="-127" y="127"/>
              <a:ext cx="8773274" cy="4695710"/>
            </a:xfrm>
            <a:custGeom>
              <a:avLst/>
              <a:gdLst/>
              <a:ahLst/>
              <a:cxnLst/>
              <a:rect l="l" t="t" r="r" b="b"/>
              <a:pathLst>
                <a:path w="8773274" h="4695710">
                  <a:moveTo>
                    <a:pt x="8372208" y="4683010"/>
                  </a:moveTo>
                  <a:cubicBezTo>
                    <a:pt x="8316328" y="4695710"/>
                    <a:pt x="8290928" y="4683010"/>
                    <a:pt x="8233778" y="4683010"/>
                  </a:cubicBezTo>
                  <a:cubicBezTo>
                    <a:pt x="8176628" y="4683010"/>
                    <a:pt x="8085569" y="4670310"/>
                    <a:pt x="8085569" y="4670310"/>
                  </a:cubicBezTo>
                  <a:lnTo>
                    <a:pt x="707771" y="4670310"/>
                  </a:lnTo>
                  <a:lnTo>
                    <a:pt x="631063" y="4657610"/>
                  </a:lnTo>
                  <a:cubicBezTo>
                    <a:pt x="631063" y="4657610"/>
                    <a:pt x="533400" y="4670310"/>
                    <a:pt x="457581" y="4657610"/>
                  </a:cubicBezTo>
                  <a:cubicBezTo>
                    <a:pt x="381762" y="4644910"/>
                    <a:pt x="296418" y="4657610"/>
                    <a:pt x="296418" y="4657610"/>
                  </a:cubicBezTo>
                  <a:cubicBezTo>
                    <a:pt x="240284" y="4657610"/>
                    <a:pt x="162814" y="4653292"/>
                    <a:pt x="119507" y="4624082"/>
                  </a:cubicBezTo>
                  <a:cubicBezTo>
                    <a:pt x="47371" y="4575441"/>
                    <a:pt x="25400" y="4505210"/>
                    <a:pt x="0" y="4399419"/>
                  </a:cubicBezTo>
                  <a:lnTo>
                    <a:pt x="0" y="4198886"/>
                  </a:lnTo>
                  <a:cubicBezTo>
                    <a:pt x="0" y="4198886"/>
                    <a:pt x="12700" y="4113923"/>
                    <a:pt x="12700" y="4055630"/>
                  </a:cubicBezTo>
                  <a:cubicBezTo>
                    <a:pt x="12700" y="3997338"/>
                    <a:pt x="0" y="3907421"/>
                    <a:pt x="0" y="390742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8254225" y="0"/>
                  </a:lnTo>
                  <a:cubicBezTo>
                    <a:pt x="8354301" y="0"/>
                    <a:pt x="8422754" y="12700"/>
                    <a:pt x="8422754" y="12700"/>
                  </a:cubicBezTo>
                  <a:cubicBezTo>
                    <a:pt x="8486889" y="12700"/>
                    <a:pt x="8575662" y="36322"/>
                    <a:pt x="8633574" y="50800"/>
                  </a:cubicBezTo>
                  <a:cubicBezTo>
                    <a:pt x="8735174" y="76200"/>
                    <a:pt x="8760574" y="254000"/>
                    <a:pt x="8760574" y="350520"/>
                  </a:cubicBezTo>
                  <a:lnTo>
                    <a:pt x="8760574" y="3816616"/>
                  </a:lnTo>
                  <a:cubicBezTo>
                    <a:pt x="8760574" y="3816616"/>
                    <a:pt x="8773274" y="4185297"/>
                    <a:pt x="8773274" y="4218317"/>
                  </a:cubicBezTo>
                  <a:cubicBezTo>
                    <a:pt x="8773274" y="4251337"/>
                    <a:pt x="8750795" y="4359287"/>
                    <a:pt x="8732888" y="4405515"/>
                  </a:cubicBezTo>
                  <a:cubicBezTo>
                    <a:pt x="8707869" y="4470158"/>
                    <a:pt x="8718029" y="4527054"/>
                    <a:pt x="8666213" y="4571250"/>
                  </a:cubicBezTo>
                  <a:cubicBezTo>
                    <a:pt x="8630145" y="4602111"/>
                    <a:pt x="8576043" y="4639449"/>
                    <a:pt x="8530831" y="4656594"/>
                  </a:cubicBezTo>
                  <a:cubicBezTo>
                    <a:pt x="8485619" y="4673739"/>
                    <a:pt x="8427834" y="4670437"/>
                    <a:pt x="8371954" y="468313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3749944" y="659703"/>
            <a:ext cx="3409935" cy="1755816"/>
            <a:chOff x="0" y="0"/>
            <a:chExt cx="4546579" cy="2341088"/>
          </a:xfrm>
        </p:grpSpPr>
        <p:sp>
          <p:nvSpPr>
            <p:cNvPr id="8" name="Freeform 8"/>
            <p:cNvSpPr/>
            <p:nvPr/>
          </p:nvSpPr>
          <p:spPr>
            <a:xfrm rot="301328">
              <a:off x="77544" y="188447"/>
              <a:ext cx="4391492" cy="1964195"/>
            </a:xfrm>
            <a:custGeom>
              <a:avLst/>
              <a:gdLst/>
              <a:ahLst/>
              <a:cxnLst/>
              <a:rect l="l" t="t" r="r" b="b"/>
              <a:pathLst>
                <a:path w="4391492" h="1964195">
                  <a:moveTo>
                    <a:pt x="0" y="0"/>
                  </a:moveTo>
                  <a:lnTo>
                    <a:pt x="4391492" y="0"/>
                  </a:lnTo>
                  <a:lnTo>
                    <a:pt x="4391492" y="1964194"/>
                  </a:lnTo>
                  <a:lnTo>
                    <a:pt x="0" y="19641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-2211029">
              <a:off x="515908" y="600193"/>
              <a:ext cx="920748" cy="709813"/>
            </a:xfrm>
            <a:custGeom>
              <a:avLst/>
              <a:gdLst/>
              <a:ahLst/>
              <a:cxnLst/>
              <a:rect l="l" t="t" r="r" b="b"/>
              <a:pathLst>
                <a:path w="920748" h="709813">
                  <a:moveTo>
                    <a:pt x="0" y="0"/>
                  </a:moveTo>
                  <a:lnTo>
                    <a:pt x="920749" y="0"/>
                  </a:lnTo>
                  <a:lnTo>
                    <a:pt x="920749" y="709814"/>
                  </a:lnTo>
                  <a:lnTo>
                    <a:pt x="0" y="709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 rot="397350">
              <a:off x="1504504" y="753961"/>
              <a:ext cx="2626983" cy="9311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50"/>
                </a:lnSpc>
              </a:pPr>
              <a:r>
                <a:rPr lang="en-US" sz="2650" dirty="0">
                  <a:latin typeface="Sniglet"/>
                  <a:ea typeface="Sniglet"/>
                  <a:cs typeface="Sniglet"/>
                  <a:sym typeface="Sniglet"/>
                  <a:hlinkClick r:id="rId10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Back to Game Board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87991" y="543055"/>
            <a:ext cx="3355556" cy="1872464"/>
            <a:chOff x="0" y="0"/>
            <a:chExt cx="4474074" cy="2496619"/>
          </a:xfrm>
        </p:grpSpPr>
        <p:sp>
          <p:nvSpPr>
            <p:cNvPr id="12" name="Freeform 12"/>
            <p:cNvSpPr/>
            <p:nvPr/>
          </p:nvSpPr>
          <p:spPr>
            <a:xfrm rot="10296291" flipH="1">
              <a:off x="115791" y="299534"/>
              <a:ext cx="4242493" cy="1897551"/>
            </a:xfrm>
            <a:custGeom>
              <a:avLst/>
              <a:gdLst/>
              <a:ahLst/>
              <a:cxnLst/>
              <a:rect l="l" t="t" r="r" b="b"/>
              <a:pathLst>
                <a:path w="4242493" h="1897551">
                  <a:moveTo>
                    <a:pt x="4242493" y="0"/>
                  </a:moveTo>
                  <a:lnTo>
                    <a:pt x="0" y="0"/>
                  </a:lnTo>
                  <a:lnTo>
                    <a:pt x="0" y="1897551"/>
                  </a:lnTo>
                  <a:lnTo>
                    <a:pt x="4242493" y="1897551"/>
                  </a:lnTo>
                  <a:lnTo>
                    <a:pt x="4242493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 rot="-421480">
              <a:off x="1002343" y="906449"/>
              <a:ext cx="2490407" cy="1196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07"/>
                </a:lnSpc>
              </a:pPr>
              <a:r>
                <a:rPr lang="en-US" sz="7649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500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655308" y="1979731"/>
            <a:ext cx="5463200" cy="196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7500" b="1" spc="-262">
                <a:solidFill>
                  <a:srgbClr val="3903B6"/>
                </a:solidFill>
                <a:latin typeface="Roca Two Bold"/>
                <a:ea typeface="Roca Two Bold"/>
                <a:cs typeface="Roca Two Bold"/>
                <a:sym typeface="Roca Two Bold"/>
              </a:rPr>
              <a:t>Happy Residents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3149061" y="3468399"/>
            <a:ext cx="4576746" cy="214270"/>
            <a:chOff x="0" y="0"/>
            <a:chExt cx="3746500" cy="509270"/>
          </a:xfrm>
        </p:grpSpPr>
        <p:sp>
          <p:nvSpPr>
            <p:cNvPr id="16" name="Freeform 16"/>
            <p:cNvSpPr/>
            <p:nvPr/>
          </p:nvSpPr>
          <p:spPr>
            <a:xfrm>
              <a:off x="219710" y="191770"/>
              <a:ext cx="10438427" cy="125730"/>
            </a:xfrm>
            <a:custGeom>
              <a:avLst/>
              <a:gdLst/>
              <a:ahLst/>
              <a:cxnLst/>
              <a:rect l="l" t="t" r="r" b="b"/>
              <a:pathLst>
                <a:path w="10438427" h="125730">
                  <a:moveTo>
                    <a:pt x="67310" y="26670"/>
                  </a:moveTo>
                  <a:lnTo>
                    <a:pt x="435610" y="2540"/>
                  </a:lnTo>
                  <a:lnTo>
                    <a:pt x="435610" y="54610"/>
                  </a:lnTo>
                  <a:lnTo>
                    <a:pt x="435610" y="123190"/>
                  </a:lnTo>
                  <a:lnTo>
                    <a:pt x="417830" y="123190"/>
                  </a:lnTo>
                  <a:lnTo>
                    <a:pt x="377190" y="119380"/>
                  </a:lnTo>
                  <a:lnTo>
                    <a:pt x="323850" y="124460"/>
                  </a:lnTo>
                  <a:lnTo>
                    <a:pt x="269240" y="124460"/>
                  </a:lnTo>
                  <a:lnTo>
                    <a:pt x="110490" y="123190"/>
                  </a:lnTo>
                  <a:lnTo>
                    <a:pt x="87630" y="115570"/>
                  </a:lnTo>
                  <a:lnTo>
                    <a:pt x="54610" y="125730"/>
                  </a:lnTo>
                  <a:lnTo>
                    <a:pt x="0" y="121920"/>
                  </a:lnTo>
                  <a:lnTo>
                    <a:pt x="0" y="26670"/>
                  </a:lnTo>
                  <a:lnTo>
                    <a:pt x="67310" y="26670"/>
                  </a:lnTo>
                  <a:close/>
                  <a:moveTo>
                    <a:pt x="1238807" y="24130"/>
                  </a:moveTo>
                  <a:lnTo>
                    <a:pt x="1238807" y="106680"/>
                  </a:lnTo>
                  <a:lnTo>
                    <a:pt x="2354746" y="107950"/>
                  </a:lnTo>
                  <a:lnTo>
                    <a:pt x="2585629" y="107950"/>
                  </a:lnTo>
                  <a:lnTo>
                    <a:pt x="2811016" y="102870"/>
                  </a:lnTo>
                  <a:lnTo>
                    <a:pt x="3058392" y="120650"/>
                  </a:lnTo>
                  <a:lnTo>
                    <a:pt x="3058392" y="52070"/>
                  </a:lnTo>
                  <a:lnTo>
                    <a:pt x="3058392" y="25400"/>
                  </a:lnTo>
                  <a:lnTo>
                    <a:pt x="1519166" y="24130"/>
                  </a:lnTo>
                  <a:cubicBezTo>
                    <a:pt x="1513668" y="24130"/>
                    <a:pt x="1238807" y="24130"/>
                    <a:pt x="1238807" y="24130"/>
                  </a:cubicBezTo>
                  <a:close/>
                  <a:moveTo>
                    <a:pt x="8835987" y="11430"/>
                  </a:moveTo>
                  <a:lnTo>
                    <a:pt x="8742534" y="3810"/>
                  </a:lnTo>
                  <a:lnTo>
                    <a:pt x="8093860" y="2540"/>
                  </a:lnTo>
                  <a:lnTo>
                    <a:pt x="7868473" y="2540"/>
                  </a:lnTo>
                  <a:lnTo>
                    <a:pt x="7648583" y="7620"/>
                  </a:lnTo>
                  <a:lnTo>
                    <a:pt x="7478170" y="2540"/>
                  </a:lnTo>
                  <a:lnTo>
                    <a:pt x="7401208" y="2540"/>
                  </a:lnTo>
                  <a:lnTo>
                    <a:pt x="7401208" y="71120"/>
                  </a:lnTo>
                  <a:lnTo>
                    <a:pt x="7401208" y="123190"/>
                  </a:lnTo>
                  <a:lnTo>
                    <a:pt x="8907450" y="99060"/>
                  </a:lnTo>
                  <a:lnTo>
                    <a:pt x="9182312" y="99060"/>
                  </a:lnTo>
                  <a:lnTo>
                    <a:pt x="9182312" y="3810"/>
                  </a:lnTo>
                  <a:lnTo>
                    <a:pt x="8962423" y="0"/>
                  </a:lnTo>
                  <a:lnTo>
                    <a:pt x="8835987" y="11430"/>
                  </a:lnTo>
                  <a:close/>
                  <a:moveTo>
                    <a:pt x="5741043" y="26670"/>
                  </a:moveTo>
                  <a:lnTo>
                    <a:pt x="4823005" y="17780"/>
                  </a:lnTo>
                  <a:lnTo>
                    <a:pt x="4614110" y="22860"/>
                  </a:lnTo>
                  <a:lnTo>
                    <a:pt x="4383226" y="73660"/>
                  </a:lnTo>
                  <a:lnTo>
                    <a:pt x="4383226" y="100330"/>
                  </a:lnTo>
                  <a:lnTo>
                    <a:pt x="5812507" y="101600"/>
                  </a:lnTo>
                  <a:lnTo>
                    <a:pt x="6070877" y="101600"/>
                  </a:lnTo>
                  <a:lnTo>
                    <a:pt x="6070877" y="19050"/>
                  </a:lnTo>
                  <a:lnTo>
                    <a:pt x="5861982" y="15240"/>
                  </a:lnTo>
                  <a:lnTo>
                    <a:pt x="5741043" y="26670"/>
                  </a:lnTo>
                  <a:close/>
                  <a:moveTo>
                    <a:pt x="10082827" y="0"/>
                  </a:moveTo>
                  <a:lnTo>
                    <a:pt x="10018057" y="0"/>
                  </a:lnTo>
                  <a:lnTo>
                    <a:pt x="10018057" y="82550"/>
                  </a:lnTo>
                  <a:lnTo>
                    <a:pt x="10070127" y="86360"/>
                  </a:lnTo>
                  <a:lnTo>
                    <a:pt x="10099337" y="74930"/>
                  </a:lnTo>
                  <a:lnTo>
                    <a:pt x="10122197" y="82550"/>
                  </a:lnTo>
                  <a:lnTo>
                    <a:pt x="10275866" y="83820"/>
                  </a:lnTo>
                  <a:lnTo>
                    <a:pt x="10329207" y="83820"/>
                  </a:lnTo>
                  <a:lnTo>
                    <a:pt x="10381277" y="78740"/>
                  </a:lnTo>
                  <a:lnTo>
                    <a:pt x="10421916" y="71120"/>
                  </a:lnTo>
                  <a:lnTo>
                    <a:pt x="10438427" y="71120"/>
                  </a:lnTo>
                  <a:lnTo>
                    <a:pt x="10438427" y="27940"/>
                  </a:lnTo>
                  <a:lnTo>
                    <a:pt x="10438427" y="0"/>
                  </a:lnTo>
                  <a:lnTo>
                    <a:pt x="10082827" y="0"/>
                  </a:lnTo>
                  <a:close/>
                </a:path>
              </a:pathLst>
            </a:custGeom>
            <a:solidFill>
              <a:srgbClr val="FFA5F0"/>
            </a:solidFill>
          </p:spPr>
        </p:sp>
      </p:grpSp>
      <p:sp>
        <p:nvSpPr>
          <p:cNvPr id="17" name="Freeform 17"/>
          <p:cNvSpPr/>
          <p:nvPr/>
        </p:nvSpPr>
        <p:spPr>
          <a:xfrm>
            <a:off x="2314705" y="3717733"/>
            <a:ext cx="5940659" cy="4455495"/>
          </a:xfrm>
          <a:custGeom>
            <a:avLst/>
            <a:gdLst/>
            <a:ahLst/>
            <a:cxnLst/>
            <a:rect l="l" t="t" r="r" b="b"/>
            <a:pathLst>
              <a:path w="5940659" h="4455495">
                <a:moveTo>
                  <a:pt x="0" y="0"/>
                </a:moveTo>
                <a:lnTo>
                  <a:pt x="5940659" y="0"/>
                </a:lnTo>
                <a:lnTo>
                  <a:pt x="5940659" y="4455494"/>
                </a:lnTo>
                <a:lnTo>
                  <a:pt x="0" y="445549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9297662" y="1846381"/>
            <a:ext cx="6121127" cy="6167382"/>
          </a:xfrm>
          <a:custGeom>
            <a:avLst/>
            <a:gdLst/>
            <a:ahLst/>
            <a:cxnLst/>
            <a:rect l="l" t="t" r="r" b="b"/>
            <a:pathLst>
              <a:path w="6121127" h="6167382">
                <a:moveTo>
                  <a:pt x="0" y="0"/>
                </a:moveTo>
                <a:lnTo>
                  <a:pt x="6121127" y="0"/>
                </a:lnTo>
                <a:lnTo>
                  <a:pt x="6121127" y="6167382"/>
                </a:lnTo>
                <a:lnTo>
                  <a:pt x="0" y="616738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8453371" y="3483275"/>
            <a:ext cx="7809708" cy="3007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20"/>
              </a:lnSpc>
            </a:pPr>
            <a:r>
              <a:rPr lang="en-US" sz="5920" b="1" spc="-207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List 5 Resident </a:t>
            </a:r>
          </a:p>
          <a:p>
            <a:pPr algn="ctr">
              <a:lnSpc>
                <a:spcPts val="5920"/>
              </a:lnSpc>
            </a:pPr>
            <a:r>
              <a:rPr lang="en-US" sz="5920" b="1" spc="-207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Questionnaire/Surveys </a:t>
            </a:r>
          </a:p>
          <a:p>
            <a:pPr algn="ctr">
              <a:lnSpc>
                <a:spcPts val="5920"/>
              </a:lnSpc>
            </a:pPr>
            <a:r>
              <a:rPr lang="en-US" sz="5920" b="1" spc="-207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that are sent out </a:t>
            </a:r>
          </a:p>
          <a:p>
            <a:pPr algn="ctr">
              <a:lnSpc>
                <a:spcPts val="5920"/>
              </a:lnSpc>
              <a:spcBef>
                <a:spcPct val="0"/>
              </a:spcBef>
            </a:pPr>
            <a:r>
              <a:rPr lang="en-US" sz="5920" b="1" spc="-207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via email to residents.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20996">
            <a:off x="11024058" y="4541624"/>
            <a:ext cx="16109668" cy="14469411"/>
          </a:xfrm>
          <a:custGeom>
            <a:avLst/>
            <a:gdLst/>
            <a:ahLst/>
            <a:cxnLst/>
            <a:rect l="l" t="t" r="r" b="b"/>
            <a:pathLst>
              <a:path w="16109668" h="14469411">
                <a:moveTo>
                  <a:pt x="0" y="0"/>
                </a:moveTo>
                <a:lnTo>
                  <a:pt x="16109668" y="0"/>
                </a:lnTo>
                <a:lnTo>
                  <a:pt x="16109668" y="14469410"/>
                </a:lnTo>
                <a:lnTo>
                  <a:pt x="0" y="14469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3204854">
            <a:off x="441664" y="620054"/>
            <a:ext cx="13660463" cy="5013697"/>
          </a:xfrm>
          <a:custGeom>
            <a:avLst/>
            <a:gdLst/>
            <a:ahLst/>
            <a:cxnLst/>
            <a:rect l="l" t="t" r="r" b="b"/>
            <a:pathLst>
              <a:path w="13660463" h="5013697">
                <a:moveTo>
                  <a:pt x="0" y="0"/>
                </a:moveTo>
                <a:lnTo>
                  <a:pt x="13660463" y="0"/>
                </a:lnTo>
                <a:lnTo>
                  <a:pt x="13660463" y="5013697"/>
                </a:lnTo>
                <a:lnTo>
                  <a:pt x="0" y="50136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929" t="-188597"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-6240371" y="1028700"/>
            <a:ext cx="12480743" cy="5378066"/>
          </a:xfrm>
          <a:custGeom>
            <a:avLst/>
            <a:gdLst/>
            <a:ahLst/>
            <a:cxnLst/>
            <a:rect l="l" t="t" r="r" b="b"/>
            <a:pathLst>
              <a:path w="12480743" h="5378066">
                <a:moveTo>
                  <a:pt x="0" y="0"/>
                </a:moveTo>
                <a:lnTo>
                  <a:pt x="12480742" y="0"/>
                </a:lnTo>
                <a:lnTo>
                  <a:pt x="12480742" y="5378066"/>
                </a:lnTo>
                <a:lnTo>
                  <a:pt x="0" y="53780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606735" y="1152354"/>
            <a:ext cx="14936224" cy="7982293"/>
            <a:chOff x="0" y="0"/>
            <a:chExt cx="8773401" cy="4688725"/>
          </a:xfrm>
        </p:grpSpPr>
        <p:sp>
          <p:nvSpPr>
            <p:cNvPr id="6" name="Freeform 6"/>
            <p:cNvSpPr/>
            <p:nvPr/>
          </p:nvSpPr>
          <p:spPr>
            <a:xfrm>
              <a:off x="-127" y="127"/>
              <a:ext cx="8773274" cy="4695710"/>
            </a:xfrm>
            <a:custGeom>
              <a:avLst/>
              <a:gdLst/>
              <a:ahLst/>
              <a:cxnLst/>
              <a:rect l="l" t="t" r="r" b="b"/>
              <a:pathLst>
                <a:path w="8773274" h="4695710">
                  <a:moveTo>
                    <a:pt x="8372208" y="4683010"/>
                  </a:moveTo>
                  <a:cubicBezTo>
                    <a:pt x="8316328" y="4695710"/>
                    <a:pt x="8290928" y="4683010"/>
                    <a:pt x="8233778" y="4683010"/>
                  </a:cubicBezTo>
                  <a:cubicBezTo>
                    <a:pt x="8176628" y="4683010"/>
                    <a:pt x="8085569" y="4670310"/>
                    <a:pt x="8085569" y="4670310"/>
                  </a:cubicBezTo>
                  <a:lnTo>
                    <a:pt x="707771" y="4670310"/>
                  </a:lnTo>
                  <a:lnTo>
                    <a:pt x="631063" y="4657610"/>
                  </a:lnTo>
                  <a:cubicBezTo>
                    <a:pt x="631063" y="4657610"/>
                    <a:pt x="533400" y="4670310"/>
                    <a:pt x="457581" y="4657610"/>
                  </a:cubicBezTo>
                  <a:cubicBezTo>
                    <a:pt x="381762" y="4644910"/>
                    <a:pt x="296418" y="4657610"/>
                    <a:pt x="296418" y="4657610"/>
                  </a:cubicBezTo>
                  <a:cubicBezTo>
                    <a:pt x="240284" y="4657610"/>
                    <a:pt x="162814" y="4653292"/>
                    <a:pt x="119507" y="4624082"/>
                  </a:cubicBezTo>
                  <a:cubicBezTo>
                    <a:pt x="47371" y="4575441"/>
                    <a:pt x="25400" y="4505210"/>
                    <a:pt x="0" y="4399419"/>
                  </a:cubicBezTo>
                  <a:lnTo>
                    <a:pt x="0" y="4198886"/>
                  </a:lnTo>
                  <a:cubicBezTo>
                    <a:pt x="0" y="4198886"/>
                    <a:pt x="12700" y="4113923"/>
                    <a:pt x="12700" y="4055630"/>
                  </a:cubicBezTo>
                  <a:cubicBezTo>
                    <a:pt x="12700" y="3997338"/>
                    <a:pt x="0" y="3907421"/>
                    <a:pt x="0" y="390742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8254225" y="0"/>
                  </a:lnTo>
                  <a:cubicBezTo>
                    <a:pt x="8354301" y="0"/>
                    <a:pt x="8422754" y="12700"/>
                    <a:pt x="8422754" y="12700"/>
                  </a:cubicBezTo>
                  <a:cubicBezTo>
                    <a:pt x="8486889" y="12700"/>
                    <a:pt x="8575662" y="36322"/>
                    <a:pt x="8633574" y="50800"/>
                  </a:cubicBezTo>
                  <a:cubicBezTo>
                    <a:pt x="8735174" y="76200"/>
                    <a:pt x="8760574" y="254000"/>
                    <a:pt x="8760574" y="350520"/>
                  </a:cubicBezTo>
                  <a:lnTo>
                    <a:pt x="8760574" y="3816616"/>
                  </a:lnTo>
                  <a:cubicBezTo>
                    <a:pt x="8760574" y="3816616"/>
                    <a:pt x="8773274" y="4185297"/>
                    <a:pt x="8773274" y="4218317"/>
                  </a:cubicBezTo>
                  <a:cubicBezTo>
                    <a:pt x="8773274" y="4251337"/>
                    <a:pt x="8750795" y="4359287"/>
                    <a:pt x="8732888" y="4405515"/>
                  </a:cubicBezTo>
                  <a:cubicBezTo>
                    <a:pt x="8707869" y="4470158"/>
                    <a:pt x="8718029" y="4527054"/>
                    <a:pt x="8666213" y="4571250"/>
                  </a:cubicBezTo>
                  <a:cubicBezTo>
                    <a:pt x="8630145" y="4602111"/>
                    <a:pt x="8576043" y="4639449"/>
                    <a:pt x="8530831" y="4656594"/>
                  </a:cubicBezTo>
                  <a:cubicBezTo>
                    <a:pt x="8485619" y="4673739"/>
                    <a:pt x="8427834" y="4670437"/>
                    <a:pt x="8371954" y="468313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3749944" y="659703"/>
            <a:ext cx="3409935" cy="1755816"/>
            <a:chOff x="0" y="0"/>
            <a:chExt cx="4546579" cy="2341088"/>
          </a:xfrm>
        </p:grpSpPr>
        <p:sp>
          <p:nvSpPr>
            <p:cNvPr id="8" name="Freeform 8"/>
            <p:cNvSpPr/>
            <p:nvPr/>
          </p:nvSpPr>
          <p:spPr>
            <a:xfrm rot="301328">
              <a:off x="77544" y="188447"/>
              <a:ext cx="4391492" cy="1964195"/>
            </a:xfrm>
            <a:custGeom>
              <a:avLst/>
              <a:gdLst/>
              <a:ahLst/>
              <a:cxnLst/>
              <a:rect l="l" t="t" r="r" b="b"/>
              <a:pathLst>
                <a:path w="4391492" h="1964195">
                  <a:moveTo>
                    <a:pt x="0" y="0"/>
                  </a:moveTo>
                  <a:lnTo>
                    <a:pt x="4391492" y="0"/>
                  </a:lnTo>
                  <a:lnTo>
                    <a:pt x="4391492" y="1964194"/>
                  </a:lnTo>
                  <a:lnTo>
                    <a:pt x="0" y="19641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-2211029">
              <a:off x="515908" y="600193"/>
              <a:ext cx="920748" cy="709813"/>
            </a:xfrm>
            <a:custGeom>
              <a:avLst/>
              <a:gdLst/>
              <a:ahLst/>
              <a:cxnLst/>
              <a:rect l="l" t="t" r="r" b="b"/>
              <a:pathLst>
                <a:path w="920748" h="709813">
                  <a:moveTo>
                    <a:pt x="0" y="0"/>
                  </a:moveTo>
                  <a:lnTo>
                    <a:pt x="920749" y="0"/>
                  </a:lnTo>
                  <a:lnTo>
                    <a:pt x="920749" y="709814"/>
                  </a:lnTo>
                  <a:lnTo>
                    <a:pt x="0" y="709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 rot="397350">
              <a:off x="1504504" y="753961"/>
              <a:ext cx="2626983" cy="9311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50"/>
                </a:lnSpc>
              </a:pPr>
              <a:r>
                <a:rPr lang="en-US" sz="2650" dirty="0">
                  <a:latin typeface="Sniglet"/>
                  <a:ea typeface="Sniglet"/>
                  <a:cs typeface="Sniglet"/>
                  <a:sym typeface="Sniglet"/>
                  <a:hlinkClick r:id="rId10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Back to Game Board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87991" y="543055"/>
            <a:ext cx="3355556" cy="1872464"/>
            <a:chOff x="0" y="0"/>
            <a:chExt cx="4474074" cy="2496619"/>
          </a:xfrm>
        </p:grpSpPr>
        <p:sp>
          <p:nvSpPr>
            <p:cNvPr id="12" name="Freeform 12"/>
            <p:cNvSpPr/>
            <p:nvPr/>
          </p:nvSpPr>
          <p:spPr>
            <a:xfrm rot="10296291" flipH="1">
              <a:off x="115791" y="299534"/>
              <a:ext cx="4242493" cy="1897551"/>
            </a:xfrm>
            <a:custGeom>
              <a:avLst/>
              <a:gdLst/>
              <a:ahLst/>
              <a:cxnLst/>
              <a:rect l="l" t="t" r="r" b="b"/>
              <a:pathLst>
                <a:path w="4242493" h="1897551">
                  <a:moveTo>
                    <a:pt x="4242493" y="0"/>
                  </a:moveTo>
                  <a:lnTo>
                    <a:pt x="0" y="0"/>
                  </a:lnTo>
                  <a:lnTo>
                    <a:pt x="0" y="1897551"/>
                  </a:lnTo>
                  <a:lnTo>
                    <a:pt x="4242493" y="1897551"/>
                  </a:lnTo>
                  <a:lnTo>
                    <a:pt x="4242493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 rot="-421480">
              <a:off x="1002343" y="906449"/>
              <a:ext cx="2490407" cy="1196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07"/>
                </a:lnSpc>
              </a:pPr>
              <a:r>
                <a:rPr lang="en-US" sz="7649">
                  <a:solidFill>
                    <a:srgbClr val="FFFFFF"/>
                  </a:solidFill>
                  <a:latin typeface="Sniglet"/>
                  <a:ea typeface="Sniglet"/>
                  <a:cs typeface="Sniglet"/>
                  <a:sym typeface="Sniglet"/>
                </a:rPr>
                <a:t>100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655308" y="2041958"/>
            <a:ext cx="5463200" cy="1837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00"/>
              </a:lnSpc>
            </a:pPr>
            <a:r>
              <a:rPr lang="en-US" sz="7100" b="1" spc="-248">
                <a:solidFill>
                  <a:srgbClr val="3903B6"/>
                </a:solidFill>
                <a:latin typeface="Roca Two Bold"/>
                <a:ea typeface="Roca Two Bold"/>
                <a:cs typeface="Roca Two Bold"/>
                <a:sym typeface="Roca Two Bold"/>
              </a:rPr>
              <a:t> Maintenance Manual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3137727" y="3879653"/>
            <a:ext cx="4498361" cy="4498361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9584" y="0"/>
                  </a:moveTo>
                  <a:lnTo>
                    <a:pt x="773216" y="0"/>
                  </a:lnTo>
                  <a:cubicBezTo>
                    <a:pt x="795078" y="0"/>
                    <a:pt x="812800" y="17722"/>
                    <a:pt x="812800" y="39584"/>
                  </a:cubicBezTo>
                  <a:lnTo>
                    <a:pt x="812800" y="773216"/>
                  </a:lnTo>
                  <a:cubicBezTo>
                    <a:pt x="812800" y="795078"/>
                    <a:pt x="795078" y="812800"/>
                    <a:pt x="773216" y="812800"/>
                  </a:cubicBezTo>
                  <a:lnTo>
                    <a:pt x="39584" y="812800"/>
                  </a:lnTo>
                  <a:cubicBezTo>
                    <a:pt x="17722" y="812800"/>
                    <a:pt x="0" y="795078"/>
                    <a:pt x="0" y="773216"/>
                  </a:cubicBezTo>
                  <a:lnTo>
                    <a:pt x="0" y="39584"/>
                  </a:lnTo>
                  <a:cubicBezTo>
                    <a:pt x="0" y="17722"/>
                    <a:pt x="17722" y="0"/>
                    <a:pt x="39584" y="0"/>
                  </a:cubicBezTo>
                  <a:close/>
                </a:path>
              </a:pathLst>
            </a:custGeom>
            <a:blipFill>
              <a:blip r:embed="rId13"/>
              <a:stretch>
                <a:fillRect l="-16666" r="-16666"/>
              </a:stretch>
            </a:blipFill>
          </p:spPr>
        </p:sp>
      </p:grpSp>
      <p:grpSp>
        <p:nvGrpSpPr>
          <p:cNvPr id="17" name="Group 17"/>
          <p:cNvGrpSpPr/>
          <p:nvPr/>
        </p:nvGrpSpPr>
        <p:grpSpPr>
          <a:xfrm>
            <a:off x="3149061" y="3468399"/>
            <a:ext cx="4576746" cy="214270"/>
            <a:chOff x="0" y="0"/>
            <a:chExt cx="3746500" cy="509270"/>
          </a:xfrm>
        </p:grpSpPr>
        <p:sp>
          <p:nvSpPr>
            <p:cNvPr id="18" name="Freeform 18"/>
            <p:cNvSpPr/>
            <p:nvPr/>
          </p:nvSpPr>
          <p:spPr>
            <a:xfrm>
              <a:off x="219710" y="191770"/>
              <a:ext cx="10438427" cy="125730"/>
            </a:xfrm>
            <a:custGeom>
              <a:avLst/>
              <a:gdLst/>
              <a:ahLst/>
              <a:cxnLst/>
              <a:rect l="l" t="t" r="r" b="b"/>
              <a:pathLst>
                <a:path w="10438427" h="125730">
                  <a:moveTo>
                    <a:pt x="67310" y="26670"/>
                  </a:moveTo>
                  <a:lnTo>
                    <a:pt x="435610" y="2540"/>
                  </a:lnTo>
                  <a:lnTo>
                    <a:pt x="435610" y="54610"/>
                  </a:lnTo>
                  <a:lnTo>
                    <a:pt x="435610" y="123190"/>
                  </a:lnTo>
                  <a:lnTo>
                    <a:pt x="417830" y="123190"/>
                  </a:lnTo>
                  <a:lnTo>
                    <a:pt x="377190" y="119380"/>
                  </a:lnTo>
                  <a:lnTo>
                    <a:pt x="323850" y="124460"/>
                  </a:lnTo>
                  <a:lnTo>
                    <a:pt x="269240" y="124460"/>
                  </a:lnTo>
                  <a:lnTo>
                    <a:pt x="110490" y="123190"/>
                  </a:lnTo>
                  <a:lnTo>
                    <a:pt x="87630" y="115570"/>
                  </a:lnTo>
                  <a:lnTo>
                    <a:pt x="54610" y="125730"/>
                  </a:lnTo>
                  <a:lnTo>
                    <a:pt x="0" y="121920"/>
                  </a:lnTo>
                  <a:lnTo>
                    <a:pt x="0" y="26670"/>
                  </a:lnTo>
                  <a:lnTo>
                    <a:pt x="67310" y="26670"/>
                  </a:lnTo>
                  <a:close/>
                  <a:moveTo>
                    <a:pt x="1238807" y="24130"/>
                  </a:moveTo>
                  <a:lnTo>
                    <a:pt x="1238807" y="106680"/>
                  </a:lnTo>
                  <a:lnTo>
                    <a:pt x="2354746" y="107950"/>
                  </a:lnTo>
                  <a:lnTo>
                    <a:pt x="2585629" y="107950"/>
                  </a:lnTo>
                  <a:lnTo>
                    <a:pt x="2811016" y="102870"/>
                  </a:lnTo>
                  <a:lnTo>
                    <a:pt x="3058392" y="120650"/>
                  </a:lnTo>
                  <a:lnTo>
                    <a:pt x="3058392" y="52070"/>
                  </a:lnTo>
                  <a:lnTo>
                    <a:pt x="3058392" y="25400"/>
                  </a:lnTo>
                  <a:lnTo>
                    <a:pt x="1519166" y="24130"/>
                  </a:lnTo>
                  <a:cubicBezTo>
                    <a:pt x="1513668" y="24130"/>
                    <a:pt x="1238807" y="24130"/>
                    <a:pt x="1238807" y="24130"/>
                  </a:cubicBezTo>
                  <a:close/>
                  <a:moveTo>
                    <a:pt x="8835987" y="11430"/>
                  </a:moveTo>
                  <a:lnTo>
                    <a:pt x="8742534" y="3810"/>
                  </a:lnTo>
                  <a:lnTo>
                    <a:pt x="8093860" y="2540"/>
                  </a:lnTo>
                  <a:lnTo>
                    <a:pt x="7868473" y="2540"/>
                  </a:lnTo>
                  <a:lnTo>
                    <a:pt x="7648583" y="7620"/>
                  </a:lnTo>
                  <a:lnTo>
                    <a:pt x="7478170" y="2540"/>
                  </a:lnTo>
                  <a:lnTo>
                    <a:pt x="7401208" y="2540"/>
                  </a:lnTo>
                  <a:lnTo>
                    <a:pt x="7401208" y="71120"/>
                  </a:lnTo>
                  <a:lnTo>
                    <a:pt x="7401208" y="123190"/>
                  </a:lnTo>
                  <a:lnTo>
                    <a:pt x="8907450" y="99060"/>
                  </a:lnTo>
                  <a:lnTo>
                    <a:pt x="9182312" y="99060"/>
                  </a:lnTo>
                  <a:lnTo>
                    <a:pt x="9182312" y="3810"/>
                  </a:lnTo>
                  <a:lnTo>
                    <a:pt x="8962423" y="0"/>
                  </a:lnTo>
                  <a:lnTo>
                    <a:pt x="8835987" y="11430"/>
                  </a:lnTo>
                  <a:close/>
                  <a:moveTo>
                    <a:pt x="5741043" y="26670"/>
                  </a:moveTo>
                  <a:lnTo>
                    <a:pt x="4823005" y="17780"/>
                  </a:lnTo>
                  <a:lnTo>
                    <a:pt x="4614110" y="22860"/>
                  </a:lnTo>
                  <a:lnTo>
                    <a:pt x="4383226" y="73660"/>
                  </a:lnTo>
                  <a:lnTo>
                    <a:pt x="4383226" y="100330"/>
                  </a:lnTo>
                  <a:lnTo>
                    <a:pt x="5812507" y="101600"/>
                  </a:lnTo>
                  <a:lnTo>
                    <a:pt x="6070877" y="101600"/>
                  </a:lnTo>
                  <a:lnTo>
                    <a:pt x="6070877" y="19050"/>
                  </a:lnTo>
                  <a:lnTo>
                    <a:pt x="5861982" y="15240"/>
                  </a:lnTo>
                  <a:lnTo>
                    <a:pt x="5741043" y="26670"/>
                  </a:lnTo>
                  <a:close/>
                  <a:moveTo>
                    <a:pt x="10082827" y="0"/>
                  </a:moveTo>
                  <a:lnTo>
                    <a:pt x="10018057" y="0"/>
                  </a:lnTo>
                  <a:lnTo>
                    <a:pt x="10018057" y="82550"/>
                  </a:lnTo>
                  <a:lnTo>
                    <a:pt x="10070127" y="86360"/>
                  </a:lnTo>
                  <a:lnTo>
                    <a:pt x="10099337" y="74930"/>
                  </a:lnTo>
                  <a:lnTo>
                    <a:pt x="10122197" y="82550"/>
                  </a:lnTo>
                  <a:lnTo>
                    <a:pt x="10275866" y="83820"/>
                  </a:lnTo>
                  <a:lnTo>
                    <a:pt x="10329207" y="83820"/>
                  </a:lnTo>
                  <a:lnTo>
                    <a:pt x="10381277" y="78740"/>
                  </a:lnTo>
                  <a:lnTo>
                    <a:pt x="10421916" y="71120"/>
                  </a:lnTo>
                  <a:lnTo>
                    <a:pt x="10438427" y="71120"/>
                  </a:lnTo>
                  <a:lnTo>
                    <a:pt x="10438427" y="27940"/>
                  </a:lnTo>
                  <a:lnTo>
                    <a:pt x="10438427" y="0"/>
                  </a:lnTo>
                  <a:lnTo>
                    <a:pt x="10082827" y="0"/>
                  </a:lnTo>
                  <a:close/>
                </a:path>
              </a:pathLst>
            </a:custGeom>
            <a:solidFill>
              <a:srgbClr val="FFA5F0"/>
            </a:solidFill>
          </p:spPr>
        </p:sp>
      </p:grpSp>
      <p:sp>
        <p:nvSpPr>
          <p:cNvPr id="19" name="Freeform 19"/>
          <p:cNvSpPr/>
          <p:nvPr/>
        </p:nvSpPr>
        <p:spPr>
          <a:xfrm>
            <a:off x="9261540" y="2262292"/>
            <a:ext cx="6193372" cy="5762416"/>
          </a:xfrm>
          <a:custGeom>
            <a:avLst/>
            <a:gdLst/>
            <a:ahLst/>
            <a:cxnLst/>
            <a:rect l="l" t="t" r="r" b="b"/>
            <a:pathLst>
              <a:path w="6193372" h="5762416">
                <a:moveTo>
                  <a:pt x="0" y="0"/>
                </a:moveTo>
                <a:lnTo>
                  <a:pt x="6193371" y="0"/>
                </a:lnTo>
                <a:lnTo>
                  <a:pt x="6193371" y="5762416"/>
                </a:lnTo>
                <a:lnTo>
                  <a:pt x="0" y="576241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8217604" y="3577323"/>
            <a:ext cx="8281243" cy="3246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20"/>
              </a:lnSpc>
            </a:pPr>
            <a:r>
              <a:rPr lang="en-US" sz="6320" b="1" spc="-221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What is the </a:t>
            </a:r>
          </a:p>
          <a:p>
            <a:pPr algn="ctr">
              <a:lnSpc>
                <a:spcPts val="6320"/>
              </a:lnSpc>
            </a:pPr>
            <a:r>
              <a:rPr lang="en-US" sz="6320" b="1" spc="-221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purpose of Michelson’s </a:t>
            </a:r>
          </a:p>
          <a:p>
            <a:pPr algn="ctr">
              <a:lnSpc>
                <a:spcPts val="6320"/>
              </a:lnSpc>
            </a:pPr>
            <a:r>
              <a:rPr lang="en-US" sz="6320" b="1" spc="-221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STOP </a:t>
            </a:r>
          </a:p>
          <a:p>
            <a:pPr algn="ctr">
              <a:lnSpc>
                <a:spcPts val="6320"/>
              </a:lnSpc>
              <a:spcBef>
                <a:spcPct val="0"/>
              </a:spcBef>
            </a:pPr>
            <a:r>
              <a:rPr lang="en-US" sz="6320" b="1" spc="-221" dirty="0">
                <a:solidFill>
                  <a:srgbClr val="000000"/>
                </a:solidFill>
                <a:latin typeface="Roca Two Bold"/>
                <a:ea typeface="Roca Two Bold"/>
                <a:cs typeface="Roca Two Bold"/>
                <a:sym typeface="Roca Two Bold"/>
              </a:rPr>
              <a:t>door tag? 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theme/theme1.xml><?xml version="1.0" encoding="utf-8"?>
<a:theme xmlns:a="http://schemas.openxmlformats.org/drawingml/2006/main" name="Slice">
  <a:themeElements>
    <a:clrScheme name="Custom 6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167BF3"/>
      </a:hlink>
      <a:folHlink>
        <a:srgbClr val="A5A5A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1155</TotalTime>
  <Words>726</Words>
  <Application>Microsoft Office PowerPoint</Application>
  <PresentationFormat>Custom</PresentationFormat>
  <Paragraphs>212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Roca Two Bold</vt:lpstr>
      <vt:lpstr>Wingdings 3</vt:lpstr>
      <vt:lpstr>Century Gothic</vt:lpstr>
      <vt:lpstr>Sniglet</vt:lpstr>
      <vt:lpstr>Roca Two</vt:lpstr>
      <vt:lpstr>Slice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Review Game Education Presentation in Blue Violet Yellow Hand Drawn Style</dc:title>
  <dc:creator>SMmanager</dc:creator>
  <cp:lastModifiedBy>Southmoor Apartments</cp:lastModifiedBy>
  <cp:revision>4</cp:revision>
  <dcterms:created xsi:type="dcterms:W3CDTF">2006-08-16T00:00:00Z</dcterms:created>
  <dcterms:modified xsi:type="dcterms:W3CDTF">2025-02-05T20:28:05Z</dcterms:modified>
  <dc:identifier>DAGa5NrJuZI</dc:identifier>
</cp:coreProperties>
</file>